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61"/>
  </p:notesMasterIdLst>
  <p:sldIdLst>
    <p:sldId id="329" r:id="rId3"/>
    <p:sldId id="291" r:id="rId4"/>
    <p:sldId id="279" r:id="rId5"/>
    <p:sldId id="280" r:id="rId6"/>
    <p:sldId id="271" r:id="rId7"/>
    <p:sldId id="328" r:id="rId8"/>
    <p:sldId id="266" r:id="rId9"/>
    <p:sldId id="275" r:id="rId10"/>
    <p:sldId id="274" r:id="rId11"/>
    <p:sldId id="281" r:id="rId12"/>
    <p:sldId id="270" r:id="rId13"/>
    <p:sldId id="276" r:id="rId14"/>
    <p:sldId id="287" r:id="rId15"/>
    <p:sldId id="282" r:id="rId16"/>
    <p:sldId id="283" r:id="rId17"/>
    <p:sldId id="284" r:id="rId18"/>
    <p:sldId id="285" r:id="rId19"/>
    <p:sldId id="324" r:id="rId20"/>
    <p:sldId id="312" r:id="rId21"/>
    <p:sldId id="311" r:id="rId22"/>
    <p:sldId id="325" r:id="rId23"/>
    <p:sldId id="286" r:id="rId24"/>
    <p:sldId id="310" r:id="rId25"/>
    <p:sldId id="288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3" r:id="rId37"/>
    <p:sldId id="272" r:id="rId38"/>
    <p:sldId id="273" r:id="rId39"/>
    <p:sldId id="260" r:id="rId40"/>
    <p:sldId id="262" r:id="rId41"/>
    <p:sldId id="289" r:id="rId42"/>
    <p:sldId id="301" r:id="rId43"/>
    <p:sldId id="300" r:id="rId44"/>
    <p:sldId id="296" r:id="rId45"/>
    <p:sldId id="326" r:id="rId46"/>
    <p:sldId id="292" r:id="rId47"/>
    <p:sldId id="293" r:id="rId48"/>
    <p:sldId id="327" r:id="rId49"/>
    <p:sldId id="294" r:id="rId50"/>
    <p:sldId id="298" r:id="rId51"/>
    <p:sldId id="302" r:id="rId52"/>
    <p:sldId id="303" r:id="rId53"/>
    <p:sldId id="304" r:id="rId54"/>
    <p:sldId id="306" r:id="rId55"/>
    <p:sldId id="307" r:id="rId56"/>
    <p:sldId id="308" r:id="rId57"/>
    <p:sldId id="309" r:id="rId58"/>
    <p:sldId id="297" r:id="rId59"/>
    <p:sldId id="277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A6C3C-23E8-46D5-9856-BC74102AA6D8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C5644-2CD1-426E-8705-1DA7148972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06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8555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260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9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240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779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152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4651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pPr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124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7126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7890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4954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3715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074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2469C7-D365-440F-B255-E9926F59E34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71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1355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56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8DAF-5E26-49A7-A29E-688C7546CAB9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715A8-D8CE-4690-BAF6-BA2114FCE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41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8DAF-5E26-49A7-A29E-688C7546CAB9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715A8-D8CE-4690-BAF6-BA2114FCE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8DAF-5E26-49A7-A29E-688C7546CAB9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715A8-D8CE-4690-BAF6-BA2114FCE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79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123200" y="-543800"/>
            <a:ext cx="7945600" cy="7945600"/>
          </a:xfrm>
          <a:prstGeom prst="ellipse">
            <a:avLst/>
          </a:prstGeom>
          <a:solidFill>
            <a:srgbClr val="000000">
              <a:alpha val="265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" name="Google Shape;11;p2"/>
          <p:cNvGrpSpPr/>
          <p:nvPr/>
        </p:nvGrpSpPr>
        <p:grpSpPr>
          <a:xfrm>
            <a:off x="668281" y="234498"/>
            <a:ext cx="3268468" cy="3268468"/>
            <a:chOff x="6680825" y="2549350"/>
            <a:chExt cx="1539600" cy="1539600"/>
          </a:xfrm>
        </p:grpSpPr>
        <p:sp>
          <p:nvSpPr>
            <p:cNvPr id="12" name="Google Shape;12;p2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000000">
                <a:alpha val="1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495"/>
              </a:avLst>
            </a:prstGeom>
            <a:solidFill>
              <a:srgbClr val="000000">
                <a:alpha val="65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8570225" y="3336844"/>
            <a:ext cx="3099600" cy="3099600"/>
            <a:chOff x="-474900" y="321200"/>
            <a:chExt cx="2324700" cy="2324700"/>
          </a:xfrm>
        </p:grpSpPr>
        <p:sp>
          <p:nvSpPr>
            <p:cNvPr id="16" name="Google Shape;16;p2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2948800" y="2655800"/>
            <a:ext cx="6294400" cy="1546400"/>
          </a:xfrm>
          <a:prstGeom prst="rect">
            <a:avLst/>
          </a:prstGeom>
          <a:effectLst>
            <a:outerShdw blurRad="857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1630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65139"/>
            <a:ext cx="10363200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50384" y="631348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01584" y="631348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73584" y="631348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5C337A3-C1AD-4AF0-8DDC-AA04924A98C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063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223F0-C654-4173-86B6-8EBF1FF061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5944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232CA0-CBD9-4A74-BD4C-F0D5655E312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0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A8BD23-0F07-4739-95C3-465E2C75FE4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32B589-6B21-4455-B2CE-8F7FB885FF6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8108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4A6A20-0540-4C37-9F4C-A57B55C3D11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875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C45EBF-D5E3-4763-862F-BAA83AF68C9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2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8DAF-5E26-49A7-A29E-688C7546CAB9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715A8-D8CE-4690-BAF6-BA2114FCE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73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C04B9-C793-426D-A04E-41FA7350DEA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7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2C482A-21E7-431E-82AB-57CBF5357DF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974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FF56EA-DFFB-4E7B-8B6F-2CBE5FCA201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520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FA4E9-636D-45FB-A6A7-DD331C79C38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120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8B15CD-D003-4D1B-8D95-170F3641B88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607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E68712-CEB0-43FA-ADD8-3BC0984B2FA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7104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40F88A6-F212-48E9-AC05-B76A0E2E582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872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8DAF-5E26-49A7-A29E-688C7546CAB9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715A8-D8CE-4690-BAF6-BA2114FCE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54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8DAF-5E26-49A7-A29E-688C7546CAB9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715A8-D8CE-4690-BAF6-BA2114FCE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59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8DAF-5E26-49A7-A29E-688C7546CAB9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715A8-D8CE-4690-BAF6-BA2114FCE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55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8DAF-5E26-49A7-A29E-688C7546CAB9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715A8-D8CE-4690-BAF6-BA2114FCE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88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8DAF-5E26-49A7-A29E-688C7546CAB9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715A8-D8CE-4690-BAF6-BA2114FCE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2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8DAF-5E26-49A7-A29E-688C7546CAB9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715A8-D8CE-4690-BAF6-BA2114FCE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922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B8DAF-5E26-49A7-A29E-688C7546CAB9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715A8-D8CE-4690-BAF6-BA2114FCE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16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B8DAF-5E26-49A7-A29E-688C7546CAB9}" type="datetimeFigureOut">
              <a:rPr lang="en-US" smtClean="0"/>
              <a:pPr/>
              <a:t>4/2/2022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715A8-D8CE-4690-BAF6-BA2114FCE5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6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729980-C64C-4FEE-88A9-F2877DABEE5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89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1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5.png"/><Relationship Id="rId34" Type="http://schemas.openxmlformats.org/officeDocument/2006/relationships/image" Target="../media/image61.png"/><Relationship Id="rId7" Type="http://schemas.openxmlformats.org/officeDocument/2006/relationships/image" Target="../media/image48.png"/><Relationship Id="rId12" Type="http://schemas.microsoft.com/office/2007/relationships/hdphoto" Target="../media/hdphoto5.wdp"/><Relationship Id="rId17" Type="http://schemas.openxmlformats.org/officeDocument/2006/relationships/image" Target="../media/image53.png"/><Relationship Id="rId25" Type="http://schemas.openxmlformats.org/officeDocument/2006/relationships/image" Target="../media/image57.png"/><Relationship Id="rId33" Type="http://schemas.openxmlformats.org/officeDocument/2006/relationships/slide" Target="slide26.xml"/><Relationship Id="rId2" Type="http://schemas.openxmlformats.org/officeDocument/2006/relationships/audio" Target="../media/media1.MP3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59.png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50.png"/><Relationship Id="rId24" Type="http://schemas.microsoft.com/office/2007/relationships/hdphoto" Target="../media/hdphoto11.wdp"/><Relationship Id="rId32" Type="http://schemas.microsoft.com/office/2007/relationships/hdphoto" Target="../media/hdphoto15.wdp"/><Relationship Id="rId5" Type="http://schemas.openxmlformats.org/officeDocument/2006/relationships/image" Target="../media/image47.png"/><Relationship Id="rId15" Type="http://schemas.openxmlformats.org/officeDocument/2006/relationships/image" Target="../media/image52.png"/><Relationship Id="rId23" Type="http://schemas.openxmlformats.org/officeDocument/2006/relationships/image" Target="../media/image56.png"/><Relationship Id="rId28" Type="http://schemas.microsoft.com/office/2007/relationships/hdphoto" Target="../media/hdphoto13.wdp"/><Relationship Id="rId10" Type="http://schemas.microsoft.com/office/2007/relationships/hdphoto" Target="../media/hdphoto4.wdp"/><Relationship Id="rId19" Type="http://schemas.openxmlformats.org/officeDocument/2006/relationships/image" Target="../media/image54.png"/><Relationship Id="rId31" Type="http://schemas.openxmlformats.org/officeDocument/2006/relationships/image" Target="../media/image60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58.png"/><Relationship Id="rId30" Type="http://schemas.microsoft.com/office/2007/relationships/hdphoto" Target="../media/hdphoto14.wdp"/><Relationship Id="rId35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3.png"/><Relationship Id="rId18" Type="http://schemas.microsoft.com/office/2007/relationships/hdphoto" Target="../media/hdphoto10.wdp"/><Relationship Id="rId26" Type="http://schemas.microsoft.com/office/2007/relationships/hdphoto" Target="../media/hdphoto14.wdp"/><Relationship Id="rId3" Type="http://schemas.openxmlformats.org/officeDocument/2006/relationships/image" Target="../media/image47.png"/><Relationship Id="rId21" Type="http://schemas.openxmlformats.org/officeDocument/2006/relationships/image" Target="../media/image57.png"/><Relationship Id="rId34" Type="http://schemas.openxmlformats.org/officeDocument/2006/relationships/slide" Target="slide35.xml"/><Relationship Id="rId7" Type="http://schemas.openxmlformats.org/officeDocument/2006/relationships/image" Target="../media/image50.png"/><Relationship Id="rId12" Type="http://schemas.microsoft.com/office/2007/relationships/hdphoto" Target="../media/hdphoto7.wdp"/><Relationship Id="rId17" Type="http://schemas.openxmlformats.org/officeDocument/2006/relationships/image" Target="../media/image55.png"/><Relationship Id="rId25" Type="http://schemas.openxmlformats.org/officeDocument/2006/relationships/image" Target="../media/image59.png"/><Relationship Id="rId33" Type="http://schemas.openxmlformats.org/officeDocument/2006/relationships/slide" Target="slide31.xml"/><Relationship Id="rId38" Type="http://schemas.openxmlformats.org/officeDocument/2006/relationships/slide" Target="slide33.xml"/><Relationship Id="rId2" Type="http://schemas.openxmlformats.org/officeDocument/2006/relationships/image" Target="../media/image46.png"/><Relationship Id="rId16" Type="http://schemas.microsoft.com/office/2007/relationships/hdphoto" Target="../media/hdphoto9.wdp"/><Relationship Id="rId20" Type="http://schemas.microsoft.com/office/2007/relationships/hdphoto" Target="../media/hdphoto11.wdp"/><Relationship Id="rId29" Type="http://schemas.openxmlformats.org/officeDocument/2006/relationships/slide" Target="slide2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52.png"/><Relationship Id="rId24" Type="http://schemas.microsoft.com/office/2007/relationships/hdphoto" Target="../media/hdphoto13.wdp"/><Relationship Id="rId32" Type="http://schemas.openxmlformats.org/officeDocument/2006/relationships/slide" Target="slide28.xml"/><Relationship Id="rId37" Type="http://schemas.openxmlformats.org/officeDocument/2006/relationships/slide" Target="slide39.xml"/><Relationship Id="rId5" Type="http://schemas.openxmlformats.org/officeDocument/2006/relationships/image" Target="../media/image48.png"/><Relationship Id="rId15" Type="http://schemas.openxmlformats.org/officeDocument/2006/relationships/image" Target="../media/image54.png"/><Relationship Id="rId23" Type="http://schemas.openxmlformats.org/officeDocument/2006/relationships/image" Target="../media/image58.png"/><Relationship Id="rId28" Type="http://schemas.microsoft.com/office/2007/relationships/hdphoto" Target="../media/hdphoto15.wdp"/><Relationship Id="rId36" Type="http://schemas.openxmlformats.org/officeDocument/2006/relationships/slide" Target="slide7.xml"/><Relationship Id="rId10" Type="http://schemas.microsoft.com/office/2007/relationships/hdphoto" Target="../media/hdphoto6.wdp"/><Relationship Id="rId19" Type="http://schemas.openxmlformats.org/officeDocument/2006/relationships/image" Target="../media/image56.png"/><Relationship Id="rId31" Type="http://schemas.openxmlformats.org/officeDocument/2006/relationships/slide" Target="slide38.xml"/><Relationship Id="rId4" Type="http://schemas.microsoft.com/office/2007/relationships/hdphoto" Target="../media/hdphoto2.wdp"/><Relationship Id="rId9" Type="http://schemas.openxmlformats.org/officeDocument/2006/relationships/image" Target="../media/image51.png"/><Relationship Id="rId14" Type="http://schemas.microsoft.com/office/2007/relationships/hdphoto" Target="../media/hdphoto8.wdp"/><Relationship Id="rId22" Type="http://schemas.microsoft.com/office/2007/relationships/hdphoto" Target="../media/hdphoto12.wdp"/><Relationship Id="rId27" Type="http://schemas.openxmlformats.org/officeDocument/2006/relationships/image" Target="../media/image63.png"/><Relationship Id="rId30" Type="http://schemas.openxmlformats.org/officeDocument/2006/relationships/slide" Target="slide29.xml"/><Relationship Id="rId35" Type="http://schemas.openxmlformats.org/officeDocument/2006/relationships/slide" Target="slide34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64.jpeg"/><Relationship Id="rId7" Type="http://schemas.openxmlformats.org/officeDocument/2006/relationships/image" Target="../media/image6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6.xml"/><Relationship Id="rId5" Type="http://schemas.microsoft.com/office/2007/relationships/hdphoto" Target="../media/hdphoto2.wdp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4.jpe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6.xml"/><Relationship Id="rId5" Type="http://schemas.microsoft.com/office/2007/relationships/hdphoto" Target="../media/hdphoto3.wdp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64.jpeg"/><Relationship Id="rId7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6.xml"/><Relationship Id="rId5" Type="http://schemas.microsoft.com/office/2007/relationships/hdphoto" Target="../media/hdphoto2.wdp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64.jpeg"/><Relationship Id="rId7" Type="http://schemas.openxmlformats.org/officeDocument/2006/relationships/image" Target="../media/image6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6.xml"/><Relationship Id="rId5" Type="http://schemas.microsoft.com/office/2007/relationships/hdphoto" Target="../media/hdphoto3.wdp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4.jpeg"/><Relationship Id="rId7" Type="http://schemas.openxmlformats.org/officeDocument/2006/relationships/image" Target="../media/image6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6.xml"/><Relationship Id="rId5" Type="http://schemas.microsoft.com/office/2007/relationships/hdphoto" Target="../media/hdphoto2.wdp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6.xml"/><Relationship Id="rId5" Type="http://schemas.microsoft.com/office/2007/relationships/hdphoto" Target="../media/hdphoto3.wdp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4.jpeg"/><Relationship Id="rId7" Type="http://schemas.openxmlformats.org/officeDocument/2006/relationships/image" Target="../media/image5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6.xml"/><Relationship Id="rId5" Type="http://schemas.microsoft.com/office/2007/relationships/hdphoto" Target="../media/hdphoto2.wdp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64.jpeg"/><Relationship Id="rId7" Type="http://schemas.openxmlformats.org/officeDocument/2006/relationships/image" Target="../media/image5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6.xml"/><Relationship Id="rId5" Type="http://schemas.microsoft.com/office/2007/relationships/hdphoto" Target="../media/hdphoto3.wdp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64.jpeg"/><Relationship Id="rId7" Type="http://schemas.openxmlformats.org/officeDocument/2006/relationships/image" Target="../media/image5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6.xml"/><Relationship Id="rId5" Type="http://schemas.microsoft.com/office/2007/relationships/hdphoto" Target="../media/hdphoto3.wdp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26" Type="http://schemas.openxmlformats.org/officeDocument/2006/relationships/image" Target="../media/image93.jpeg"/><Relationship Id="rId3" Type="http://schemas.openxmlformats.org/officeDocument/2006/relationships/image" Target="../media/image70.png"/><Relationship Id="rId21" Type="http://schemas.openxmlformats.org/officeDocument/2006/relationships/image" Target="../media/image88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5" Type="http://schemas.openxmlformats.org/officeDocument/2006/relationships/image" Target="../media/image92.png"/><Relationship Id="rId2" Type="http://schemas.openxmlformats.org/officeDocument/2006/relationships/image" Target="../media/image69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110.png"/><Relationship Id="rId26" Type="http://schemas.openxmlformats.org/officeDocument/2006/relationships/image" Target="../media/image118.jpeg"/><Relationship Id="rId3" Type="http://schemas.openxmlformats.org/officeDocument/2006/relationships/image" Target="../media/image95.png"/><Relationship Id="rId21" Type="http://schemas.openxmlformats.org/officeDocument/2006/relationships/image" Target="../media/image113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5" Type="http://schemas.openxmlformats.org/officeDocument/2006/relationships/image" Target="../media/image117.png"/><Relationship Id="rId2" Type="http://schemas.openxmlformats.org/officeDocument/2006/relationships/image" Target="../media/image94.png"/><Relationship Id="rId16" Type="http://schemas.openxmlformats.org/officeDocument/2006/relationships/image" Target="../media/image108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24" Type="http://schemas.openxmlformats.org/officeDocument/2006/relationships/image" Target="../media/image116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23" Type="http://schemas.openxmlformats.org/officeDocument/2006/relationships/image" Target="../media/image115.png"/><Relationship Id="rId10" Type="http://schemas.openxmlformats.org/officeDocument/2006/relationships/image" Target="../media/image102.png"/><Relationship Id="rId19" Type="http://schemas.openxmlformats.org/officeDocument/2006/relationships/image" Target="../media/image111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Relationship Id="rId22" Type="http://schemas.openxmlformats.org/officeDocument/2006/relationships/image" Target="../media/image114.png"/><Relationship Id="rId27" Type="http://schemas.openxmlformats.org/officeDocument/2006/relationships/image" Target="../media/image11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17" Type="http://schemas.openxmlformats.org/officeDocument/2006/relationships/image" Target="../media/image135.jpeg"/><Relationship Id="rId2" Type="http://schemas.openxmlformats.org/officeDocument/2006/relationships/image" Target="../media/image120.png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5" Type="http://schemas.openxmlformats.org/officeDocument/2006/relationships/image" Target="../media/image133.pn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png"/><Relationship Id="rId18" Type="http://schemas.openxmlformats.org/officeDocument/2006/relationships/image" Target="../media/image155.png"/><Relationship Id="rId26" Type="http://schemas.openxmlformats.org/officeDocument/2006/relationships/image" Target="../media/image163.png"/><Relationship Id="rId3" Type="http://schemas.openxmlformats.org/officeDocument/2006/relationships/image" Target="../media/image140.png"/><Relationship Id="rId21" Type="http://schemas.openxmlformats.org/officeDocument/2006/relationships/image" Target="../media/image158.pn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17" Type="http://schemas.openxmlformats.org/officeDocument/2006/relationships/image" Target="../media/image154.png"/><Relationship Id="rId25" Type="http://schemas.openxmlformats.org/officeDocument/2006/relationships/image" Target="../media/image162.png"/><Relationship Id="rId2" Type="http://schemas.openxmlformats.org/officeDocument/2006/relationships/image" Target="../media/image139.png"/><Relationship Id="rId16" Type="http://schemas.openxmlformats.org/officeDocument/2006/relationships/image" Target="../media/image153.png"/><Relationship Id="rId20" Type="http://schemas.openxmlformats.org/officeDocument/2006/relationships/image" Target="../media/image157.png"/><Relationship Id="rId29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24" Type="http://schemas.openxmlformats.org/officeDocument/2006/relationships/image" Target="../media/image161.png"/><Relationship Id="rId5" Type="http://schemas.openxmlformats.org/officeDocument/2006/relationships/image" Target="../media/image142.png"/><Relationship Id="rId15" Type="http://schemas.openxmlformats.org/officeDocument/2006/relationships/image" Target="../media/image152.png"/><Relationship Id="rId23" Type="http://schemas.openxmlformats.org/officeDocument/2006/relationships/image" Target="../media/image160.png"/><Relationship Id="rId28" Type="http://schemas.openxmlformats.org/officeDocument/2006/relationships/image" Target="../media/image165.png"/><Relationship Id="rId10" Type="http://schemas.openxmlformats.org/officeDocument/2006/relationships/image" Target="../media/image147.png"/><Relationship Id="rId19" Type="http://schemas.openxmlformats.org/officeDocument/2006/relationships/image" Target="../media/image156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Relationship Id="rId14" Type="http://schemas.openxmlformats.org/officeDocument/2006/relationships/image" Target="../media/image151.png"/><Relationship Id="rId22" Type="http://schemas.openxmlformats.org/officeDocument/2006/relationships/image" Target="../media/image159.png"/><Relationship Id="rId27" Type="http://schemas.openxmlformats.org/officeDocument/2006/relationships/image" Target="../media/image16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2576513" y="19051"/>
            <a:ext cx="6858000" cy="646113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THANH TRÌ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NGỌC HỒI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09900" y="1885951"/>
            <a:ext cx="6400800" cy="198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Times New Roman" pitchFamily="18" charset="0"/>
              </a:rPr>
              <a:t>Môn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Times New Roman" pitchFamily="18" charset="0"/>
              </a:rPr>
              <a:t> : </a:t>
            </a:r>
            <a:r>
              <a:rPr lang="en-US" sz="5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Times New Roman" pitchFamily="18" charset="0"/>
              </a:rPr>
              <a:t>Ngữ</a:t>
            </a:r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Times New Roman" pitchFamily="18" charset="0"/>
              </a:rPr>
              <a:t>văn</a:t>
            </a:r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Times New Roman" pitchFamily="18" charset="0"/>
              </a:rPr>
              <a:t> 9</a:t>
            </a:r>
            <a:endParaRPr lang="en-US" sz="21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Times New Roman" pitchFamily="18" charset="0"/>
            </a:endParaRPr>
          </a:p>
          <a:p>
            <a:pPr defTabSz="685800">
              <a:defRPr/>
            </a:pPr>
            <a:endParaRPr lang="en-US" sz="21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Times New Roman" pitchFamily="18" charset="0"/>
            </a:endParaRPr>
          </a:p>
          <a:p>
            <a:pPr algn="ctr" defTabSz="685800">
              <a:defRPr/>
            </a:pPr>
            <a:r>
              <a:rPr lang="en-US" sz="27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Times New Roman" pitchFamily="18" charset="0"/>
              </a:rPr>
              <a:t>   </a:t>
            </a:r>
            <a:r>
              <a:rPr lang="en-US" sz="21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Times New Roman" pitchFamily="18" charset="0"/>
              </a:rPr>
              <a:t>GIÁO VIÊN</a:t>
            </a:r>
            <a:r>
              <a:rPr lang="en-US" sz="2100" b="1" i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Times New Roman" pitchFamily="18" charset="0"/>
              </a:rPr>
              <a:t>: </a:t>
            </a:r>
            <a:r>
              <a:rPr lang="en-US" sz="2100" b="1" i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Times New Roman" pitchFamily="18" charset="0"/>
              </a:rPr>
              <a:t>TRẦN THỊ HUỆ</a:t>
            </a:r>
            <a:endParaRPr lang="en-US" sz="21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Times New Roman" pitchFamily="18" charset="0"/>
            </a:endParaRPr>
          </a:p>
          <a:p>
            <a:pPr defTabSz="685800">
              <a:defRPr/>
            </a:pPr>
            <a:r>
              <a:rPr lang="en-US" sz="21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Times New Roman" pitchFamily="18" charset="0"/>
              </a:rPr>
              <a:t>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82897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3"/>
          <p:cNvSpPr/>
          <p:nvPr/>
        </p:nvSpPr>
        <p:spPr>
          <a:xfrm>
            <a:off x="4392172" y="3532970"/>
            <a:ext cx="1997068" cy="69319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46688"/>
                </a:lnTo>
                <a:lnTo>
                  <a:pt x="1997588" y="346688"/>
                </a:lnTo>
                <a:lnTo>
                  <a:pt x="1997588" y="693377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Straight Connector 4"/>
          <p:cNvSpPr/>
          <p:nvPr/>
        </p:nvSpPr>
        <p:spPr>
          <a:xfrm>
            <a:off x="2395103" y="3532970"/>
            <a:ext cx="1997068" cy="69319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997588" y="0"/>
                </a:moveTo>
                <a:lnTo>
                  <a:pt x="1997588" y="346688"/>
                </a:lnTo>
                <a:lnTo>
                  <a:pt x="0" y="346688"/>
                </a:lnTo>
                <a:lnTo>
                  <a:pt x="0" y="693377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" name="Group 7"/>
          <p:cNvGrpSpPr/>
          <p:nvPr/>
        </p:nvGrpSpPr>
        <p:grpSpPr>
          <a:xfrm>
            <a:off x="2741703" y="1882499"/>
            <a:ext cx="3300939" cy="1650469"/>
            <a:chOff x="1999348" y="250311"/>
            <a:chExt cx="3301799" cy="1650899"/>
          </a:xfrm>
        </p:grpSpPr>
        <p:sp>
          <p:nvSpPr>
            <p:cNvPr id="15" name="Rectangle 14"/>
            <p:cNvSpPr/>
            <p:nvPr/>
          </p:nvSpPr>
          <p:spPr>
            <a:xfrm>
              <a:off x="1999348" y="250311"/>
              <a:ext cx="3301799" cy="1650899"/>
            </a:xfrm>
            <a:prstGeom prst="rect">
              <a:avLst/>
            </a:pr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angle 15"/>
            <p:cNvSpPr/>
            <p:nvPr/>
          </p:nvSpPr>
          <p:spPr>
            <a:xfrm>
              <a:off x="1999348" y="250311"/>
              <a:ext cx="3301799" cy="165089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72" tIns="30472" rIns="30472" bIns="30472" numCol="1" spcCol="1270" anchor="ctr" anchorCtr="0">
              <a:noAutofit/>
            </a:bodyPr>
            <a:lstStyle/>
            <a:p>
              <a:pPr algn="ctr" defTabSz="21329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 thành phần phụ của câu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4635" y="4226166"/>
            <a:ext cx="3300939" cy="1650469"/>
            <a:chOff x="1760" y="2594588"/>
            <a:chExt cx="3301799" cy="1650899"/>
          </a:xfrm>
        </p:grpSpPr>
        <p:sp>
          <p:nvSpPr>
            <p:cNvPr id="13" name="Rectangle 12"/>
            <p:cNvSpPr/>
            <p:nvPr/>
          </p:nvSpPr>
          <p:spPr>
            <a:xfrm>
              <a:off x="1760" y="2594588"/>
              <a:ext cx="3301799" cy="1650899"/>
            </a:xfrm>
            <a:prstGeom prst="rect">
              <a:avLst/>
            </a:pr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le 13"/>
            <p:cNvSpPr/>
            <p:nvPr/>
          </p:nvSpPr>
          <p:spPr>
            <a:xfrm>
              <a:off x="1760" y="2594588"/>
              <a:ext cx="3301799" cy="165089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72" tIns="30472" rIns="30472" bIns="30472" numCol="1" spcCol="1270" anchor="ctr" anchorCtr="0">
              <a:noAutofit/>
            </a:bodyPr>
            <a:lstStyle/>
            <a:p>
              <a:pPr algn="ctr" defTabSz="21329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đứng trước chủ ngữ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738771" y="4226166"/>
            <a:ext cx="3300939" cy="1650469"/>
            <a:chOff x="3996936" y="2594588"/>
            <a:chExt cx="3301799" cy="1650899"/>
          </a:xfrm>
        </p:grpSpPr>
        <p:sp>
          <p:nvSpPr>
            <p:cNvPr id="11" name="Rectangle 10"/>
            <p:cNvSpPr/>
            <p:nvPr/>
          </p:nvSpPr>
          <p:spPr>
            <a:xfrm>
              <a:off x="3996936" y="2594588"/>
              <a:ext cx="3301799" cy="1650899"/>
            </a:xfrm>
            <a:prstGeom prst="rect">
              <a:avLst/>
            </a:pr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3996936" y="2594588"/>
              <a:ext cx="3301799" cy="165089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72" tIns="30472" rIns="30472" bIns="30472" numCol="1" spcCol="1270" anchor="ctr" anchorCtr="0">
              <a:noAutofit/>
            </a:bodyPr>
            <a:lstStyle/>
            <a:p>
              <a:pPr algn="ctr" defTabSz="21329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nêu lên đề tài 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8" name="文本框 13">
            <a:extLst>
              <a:ext uri="{FF2B5EF4-FFF2-40B4-BE49-F238E27FC236}">
                <a16:creationId xmlns:a16="http://schemas.microsoft.com/office/drawing/2014/main" id="{3A4482C2-6D75-49BC-9E54-41BB808F8F1B}"/>
              </a:ext>
            </a:extLst>
          </p:cNvPr>
          <p:cNvSpPr txBox="1"/>
          <p:nvPr/>
        </p:nvSpPr>
        <p:spPr>
          <a:xfrm>
            <a:off x="7975837" y="2138402"/>
            <a:ext cx="3542849" cy="1815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063" indent="-457063">
              <a:buFont typeface="Wingdings" panose="05000000000000000000" pitchFamily="2" charset="2"/>
              <a:buChar char="ü"/>
            </a:pPr>
            <a:r>
              <a:rPr lang="en-US" altLang="en-US" sz="2799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altLang="en-US" sz="27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99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altLang="en-US" sz="27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99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altLang="en-US" sz="27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99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27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99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7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99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7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99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altLang="en-US" sz="27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99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7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99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altLang="en-US" sz="27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99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altLang="en-US" sz="27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99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27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99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7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799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27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799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7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799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27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799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7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8444533" y="4667330"/>
            <a:ext cx="3554586" cy="1569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199" i="1">
                <a:latin typeface="Times New Roman" pitchFamily="18" charset="0"/>
                <a:cs typeface="Times New Roman" pitchFamily="18" charset="0"/>
              </a:rPr>
              <a:t>Ví dụ: </a:t>
            </a:r>
            <a:r>
              <a:rPr lang="en-US" altLang="en-US" sz="3199" b="1" i="1">
                <a:latin typeface="Times New Roman" pitchFamily="18" charset="0"/>
                <a:cs typeface="Times New Roman" pitchFamily="18" charset="0"/>
              </a:rPr>
              <a:t>Bảo vệ môi trường</a:t>
            </a:r>
            <a:r>
              <a:rPr lang="en-US" altLang="en-US" sz="3199" i="1">
                <a:latin typeface="Times New Roman" pitchFamily="18" charset="0"/>
                <a:cs typeface="Times New Roman" pitchFamily="18" charset="0"/>
              </a:rPr>
              <a:t>, đó là việc chúng ta phải làm.</a:t>
            </a:r>
            <a:endParaRPr lang="en-US" altLang="en-US" sz="3199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1305" y="887659"/>
            <a:ext cx="27574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KHỞI NGỮ</a:t>
            </a:r>
            <a:endParaRPr lang="en-US" sz="3199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44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4" y="5130800"/>
            <a:ext cx="3584575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226" y="3984625"/>
            <a:ext cx="28797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8" y="2886075"/>
            <a:ext cx="3770312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8" y="2852739"/>
            <a:ext cx="5808662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9" y="2216150"/>
            <a:ext cx="514508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1284288"/>
            <a:ext cx="4502150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2603501"/>
            <a:ext cx="26797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52800"/>
            <a:ext cx="213360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19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F46CB4-99E1-457C-96AC-6F9AC8298120}"/>
              </a:ext>
            </a:extLst>
          </p:cNvPr>
          <p:cNvSpPr/>
          <p:nvPr/>
        </p:nvSpPr>
        <p:spPr>
          <a:xfrm>
            <a:off x="2308888" y="989385"/>
            <a:ext cx="88726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VD. </a:t>
            </a:r>
            <a:endParaRPr lang="vi-VN" altLang="en-US" sz="36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8863E4-EE29-460D-9E42-DEFE9F2DA4E6}"/>
              </a:ext>
            </a:extLst>
          </p:cNvPr>
          <p:cNvSpPr/>
          <p:nvPr/>
        </p:nvSpPr>
        <p:spPr>
          <a:xfrm>
            <a:off x="2308888" y="2971801"/>
            <a:ext cx="7749512" cy="584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vi-VN" alt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6285C4-BB66-4E70-A76C-8BF83A91BCED}"/>
              </a:ext>
            </a:extLst>
          </p:cNvPr>
          <p:cNvSpPr/>
          <p:nvPr/>
        </p:nvSpPr>
        <p:spPr>
          <a:xfrm>
            <a:off x="2638891" y="3952728"/>
            <a:ext cx="1361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11A187A-F0D4-4464-B7F5-23CBE60446F9}"/>
              </a:ext>
            </a:extLst>
          </p:cNvPr>
          <p:cNvCxnSpPr>
            <a:cxnSpLocks/>
          </p:cNvCxnSpPr>
          <p:nvPr/>
        </p:nvCxnSpPr>
        <p:spPr>
          <a:xfrm>
            <a:off x="6019800" y="3573910"/>
            <a:ext cx="0" cy="438988"/>
          </a:xfrm>
          <a:prstGeom prst="straightConnector1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4CD8440-55B9-430B-AFBF-AF878154E772}"/>
              </a:ext>
            </a:extLst>
          </p:cNvPr>
          <p:cNvCxnSpPr>
            <a:cxnSpLocks/>
          </p:cNvCxnSpPr>
          <p:nvPr/>
        </p:nvCxnSpPr>
        <p:spPr>
          <a:xfrm>
            <a:off x="3276600" y="3556575"/>
            <a:ext cx="0" cy="396152"/>
          </a:xfrm>
          <a:prstGeom prst="straightConnector1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0339E9A-90AC-4E5B-B2CD-6C2F97D3DA3D}"/>
              </a:ext>
            </a:extLst>
          </p:cNvPr>
          <p:cNvSpPr/>
          <p:nvPr/>
        </p:nvSpPr>
        <p:spPr>
          <a:xfrm>
            <a:off x="7532914" y="4119851"/>
            <a:ext cx="20029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0D30303-BBB8-4A5B-9090-5D5A40A4EBF7}"/>
              </a:ext>
            </a:extLst>
          </p:cNvPr>
          <p:cNvCxnSpPr>
            <a:cxnSpLocks/>
          </p:cNvCxnSpPr>
          <p:nvPr/>
        </p:nvCxnSpPr>
        <p:spPr>
          <a:xfrm>
            <a:off x="4743615" y="3588561"/>
            <a:ext cx="0" cy="364167"/>
          </a:xfrm>
          <a:prstGeom prst="straightConnector1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6BC20E4-7634-41D5-B985-0FCAAFC166E0}"/>
              </a:ext>
            </a:extLst>
          </p:cNvPr>
          <p:cNvSpPr/>
          <p:nvPr/>
        </p:nvSpPr>
        <p:spPr>
          <a:xfrm>
            <a:off x="4437281" y="3952406"/>
            <a:ext cx="612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828B9F-AF01-4121-850E-D79391A01A32}"/>
              </a:ext>
            </a:extLst>
          </p:cNvPr>
          <p:cNvSpPr/>
          <p:nvPr/>
        </p:nvSpPr>
        <p:spPr>
          <a:xfrm>
            <a:off x="5704650" y="3987184"/>
            <a:ext cx="63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861D5AC-445A-41FC-A0BA-5959767A5ECA}"/>
              </a:ext>
            </a:extLst>
          </p:cNvPr>
          <p:cNvCxnSpPr>
            <a:cxnSpLocks/>
          </p:cNvCxnSpPr>
          <p:nvPr/>
        </p:nvCxnSpPr>
        <p:spPr>
          <a:xfrm>
            <a:off x="8305800" y="3682018"/>
            <a:ext cx="0" cy="437833"/>
          </a:xfrm>
          <a:prstGeom prst="straightConnector1">
            <a:avLst/>
          </a:prstGeom>
          <a:ln w="381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8394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3" grpId="0"/>
      <p:bldP spid="15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"/>
          <p:cNvSpPr txBox="1">
            <a:spLocks noGrp="1"/>
          </p:cNvSpPr>
          <p:nvPr>
            <p:ph type="ctrTitle"/>
          </p:nvPr>
        </p:nvSpPr>
        <p:spPr>
          <a:xfrm>
            <a:off x="2851410" y="1628570"/>
            <a:ext cx="7105391" cy="257362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4667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2.CÁC THÀNH PHẦN BIỆT LẬP</a:t>
            </a:r>
            <a:endParaRPr sz="4667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2" name="Google Shape;142;p14"/>
          <p:cNvGrpSpPr/>
          <p:nvPr/>
        </p:nvGrpSpPr>
        <p:grpSpPr>
          <a:xfrm>
            <a:off x="1748105" y="1314034"/>
            <a:ext cx="1109475" cy="1109469"/>
            <a:chOff x="1923675" y="1633650"/>
            <a:chExt cx="436000" cy="435975"/>
          </a:xfrm>
        </p:grpSpPr>
        <p:sp>
          <p:nvSpPr>
            <p:cNvPr id="143" name="Google Shape;143;p14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354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51161"/>
            <a:ext cx="11662259" cy="5903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FFFFFF"/>
              </a:solidFill>
            </a:endParaRPr>
          </a:p>
        </p:txBody>
      </p:sp>
      <p:grpSp>
        <p:nvGrpSpPr>
          <p:cNvPr id="19" name="千图PPT彼岸天：ID 8661124库_组合 2"/>
          <p:cNvGrpSpPr/>
          <p:nvPr>
            <p:custDataLst>
              <p:tags r:id="rId1"/>
            </p:custDataLst>
          </p:nvPr>
        </p:nvGrpSpPr>
        <p:grpSpPr>
          <a:xfrm>
            <a:off x="3072453" y="2355499"/>
            <a:ext cx="3257317" cy="3256832"/>
            <a:chOff x="3985198" y="1789259"/>
            <a:chExt cx="4204647" cy="4205113"/>
          </a:xfrm>
        </p:grpSpPr>
        <p:sp>
          <p:nvSpPr>
            <p:cNvPr id="20" name="Circle: Hollow 1"/>
            <p:cNvSpPr/>
            <p:nvPr/>
          </p:nvSpPr>
          <p:spPr>
            <a:xfrm>
              <a:off x="4375516" y="2199862"/>
              <a:ext cx="3403723" cy="3403719"/>
            </a:xfrm>
            <a:prstGeom prst="donut">
              <a:avLst>
                <a:gd name="adj" fmla="val 1772"/>
              </a:avLst>
            </a:prstGeom>
            <a:solidFill>
              <a:schemeClr val="bg1">
                <a:lumMod val="6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algn="ctr"/>
              <a:endParaRPr lang="zh-CN" altLang="en-US" sz="2399" b="1">
                <a:solidFill>
                  <a:srgbClr val="000000">
                    <a:lumMod val="75000"/>
                    <a:lumOff val="25000"/>
                  </a:srgbClr>
                </a:solidFill>
              </a:endParaRPr>
            </a:p>
          </p:txBody>
        </p:sp>
        <p:sp>
          <p:nvSpPr>
            <p:cNvPr id="21" name="Oval 16"/>
            <p:cNvSpPr/>
            <p:nvPr/>
          </p:nvSpPr>
          <p:spPr>
            <a:xfrm>
              <a:off x="5669091" y="1789259"/>
              <a:ext cx="816573" cy="816571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799">
                <a:solidFill>
                  <a:srgbClr val="FFFFFF"/>
                </a:solidFill>
              </a:endParaRPr>
            </a:p>
          </p:txBody>
        </p:sp>
        <p:sp>
          <p:nvSpPr>
            <p:cNvPr id="22" name="Oval 19"/>
            <p:cNvSpPr/>
            <p:nvPr/>
          </p:nvSpPr>
          <p:spPr>
            <a:xfrm>
              <a:off x="3985198" y="3493440"/>
              <a:ext cx="816573" cy="816571"/>
            </a:xfrm>
            <a:prstGeom prst="ellipse">
              <a:avLst/>
            </a:prstGeom>
            <a:solidFill>
              <a:schemeClr val="accent4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799">
                <a:solidFill>
                  <a:srgbClr val="FFFFFF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5669091" y="5177801"/>
              <a:ext cx="816573" cy="816571"/>
            </a:xfrm>
            <a:prstGeom prst="ellipse">
              <a:avLst/>
            </a:prstGeom>
            <a:solidFill>
              <a:schemeClr val="accent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799">
                <a:solidFill>
                  <a:srgbClr val="FFFFFF"/>
                </a:solidFill>
              </a:endParaRPr>
            </a:p>
          </p:txBody>
        </p:sp>
        <p:sp>
          <p:nvSpPr>
            <p:cNvPr id="24" name="Oval 25"/>
            <p:cNvSpPr/>
            <p:nvPr/>
          </p:nvSpPr>
          <p:spPr>
            <a:xfrm>
              <a:off x="7373272" y="3493440"/>
              <a:ext cx="816573" cy="816571"/>
            </a:xfrm>
            <a:prstGeom prst="ellipse">
              <a:avLst/>
            </a:prstGeom>
            <a:solidFill>
              <a:schemeClr val="accent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799">
                <a:solidFill>
                  <a:srgbClr val="FFFFFF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3576376" y="3077030"/>
            <a:ext cx="2308425" cy="1815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799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 THÀNH PHẦN BIỆT LẬP</a:t>
            </a:r>
            <a:endParaRPr lang="en-US" sz="27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04387" y="1788195"/>
            <a:ext cx="2386570" cy="5846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199" b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TÌNH THÁI</a:t>
            </a:r>
            <a:endParaRPr lang="en-US" sz="3199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00731" y="3524643"/>
            <a:ext cx="2374454" cy="1076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199" b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 THÁN</a:t>
            </a:r>
            <a:endParaRPr lang="en-US" sz="3199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399438" y="3524643"/>
            <a:ext cx="1136349" cy="1076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199" b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GỌI ĐÁP</a:t>
            </a:r>
            <a:endParaRPr lang="en-US" sz="3199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71604" y="5651958"/>
            <a:ext cx="2064451" cy="5846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199" b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PHỤ CHÚ</a:t>
            </a:r>
            <a:endParaRPr lang="en-US" sz="3199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902946" y="2553945"/>
            <a:ext cx="3383496" cy="2861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vi-VN" sz="35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Là những bộ phận không tham gia vào việc diễn đạt nghĩa sự việc của câu.</a:t>
            </a:r>
            <a:endParaRPr lang="en-US" sz="3599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65843" y="495463"/>
            <a:ext cx="3943708" cy="5846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199" b="1" i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3199" b="1" i="1" dirty="0">
                <a:latin typeface="Times New Roman" pitchFamily="18" charset="0"/>
                <a:cs typeface="Times New Roman" pitchFamily="18" charset="0"/>
              </a:rPr>
              <a:t>Thành phần </a:t>
            </a:r>
            <a:r>
              <a:rPr lang="en-US" sz="3199" b="1" i="1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199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i="1" dirty="0" err="1">
                <a:latin typeface="Times New Roman" pitchFamily="18" charset="0"/>
                <a:cs typeface="Times New Roman" pitchFamily="18" charset="0"/>
              </a:rPr>
              <a:t>lập</a:t>
            </a:r>
            <a:endParaRPr lang="en-US" sz="3199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74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999" y="764574"/>
            <a:ext cx="11662259" cy="5903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b="1" i="1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vi-VN" b="1" i="1">
                <a:latin typeface="Times New Roman" pitchFamily="18" charset="0"/>
                <a:cs typeface="Times New Roman" pitchFamily="18" charset="0"/>
              </a:rPr>
              <a:t> Thành phần </a:t>
            </a:r>
            <a:r>
              <a:rPr lang="en-US" b="1" i="1">
                <a:latin typeface="Times New Roman" pitchFamily="18" charset="0"/>
                <a:cs typeface="Times New Roman" pitchFamily="18" charset="0"/>
              </a:rPr>
              <a:t>biệt lập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3864" y="1137206"/>
            <a:ext cx="4384995" cy="5846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199" b="1" i="1" dirty="0"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vi-VN" sz="3199" b="1" i="1" dirty="0">
                <a:latin typeface="Times New Roman" pitchFamily="18" charset="0"/>
                <a:cs typeface="Times New Roman" pitchFamily="18" charset="0"/>
              </a:rPr>
              <a:t> Thành phần tình thái:</a:t>
            </a:r>
            <a:endParaRPr lang="en-US" sz="3199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344" y="1942075"/>
            <a:ext cx="6043395" cy="1384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7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7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 phần tình thái được dùng để thể hiện cách nhìn của người nói đối với sự việc được nói trong câu.</a:t>
            </a:r>
          </a:p>
        </p:txBody>
      </p:sp>
      <p:sp>
        <p:nvSpPr>
          <p:cNvPr id="8" name="Rectangle 7"/>
          <p:cNvSpPr/>
          <p:nvPr/>
        </p:nvSpPr>
        <p:spPr>
          <a:xfrm>
            <a:off x="510946" y="3349340"/>
            <a:ext cx="6056812" cy="2311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199" b="1" i="1" dirty="0">
                <a:latin typeface="Times New Roman" pitchFamily="18" charset="0"/>
                <a:cs typeface="Times New Roman" pitchFamily="18" charset="0"/>
              </a:rPr>
              <a:t>Ví dụ: </a:t>
            </a:r>
          </a:p>
          <a:p>
            <a:r>
              <a:rPr lang="vi-VN" sz="2799" b="1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99" i="1" u="sng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799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i="1" u="sng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799" i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i="1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799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799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i="1" dirty="0" err="1">
                <a:latin typeface="Times New Roman" pitchFamily="18" charset="0"/>
                <a:cs typeface="Times New Roman" pitchFamily="18" charset="0"/>
              </a:rPr>
              <a:t>về</a:t>
            </a:r>
            <a:endParaRPr lang="vi-VN" sz="2799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799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799" i="1" u="sng" dirty="0">
                <a:latin typeface="Times New Roman" pitchFamily="18" charset="0"/>
                <a:cs typeface="Times New Roman" pitchFamily="18" charset="0"/>
              </a:rPr>
              <a:t>Dường như</a:t>
            </a:r>
            <a:r>
              <a:rPr lang="vi-VN" sz="2799" i="1" dirty="0">
                <a:latin typeface="Times New Roman" pitchFamily="18" charset="0"/>
                <a:cs typeface="Times New Roman" pitchFamily="18" charset="0"/>
              </a:rPr>
              <a:t> trời đã mưa tối qua.</a:t>
            </a:r>
            <a:endParaRPr lang="en-US" sz="2799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799" i="1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vi-VN" sz="2799" i="1" u="sng" dirty="0">
                <a:latin typeface="Times New Roman" pitchFamily="18" charset="0"/>
                <a:cs typeface="Times New Roman" pitchFamily="18" charset="0"/>
              </a:rPr>
              <a:t>Có lẽ</a:t>
            </a:r>
            <a:r>
              <a:rPr lang="en-US" sz="2799" i="1" u="sng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799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i="1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799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799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i="1" dirty="0" err="1"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2799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i="1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799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i="1" dirty="0" err="1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799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i="1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799" i="1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799" i="1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799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i="1" dirty="0" err="1"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799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i="1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799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i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799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i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799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799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Shape 1135">
            <a:extLst>
              <a:ext uri="{FF2B5EF4-FFF2-40B4-BE49-F238E27FC236}">
                <a16:creationId xmlns:a16="http://schemas.microsoft.com/office/drawing/2014/main" id="{F35113B9-FBBD-4266-B9A6-3FD13150E920}"/>
              </a:ext>
            </a:extLst>
          </p:cNvPr>
          <p:cNvSpPr/>
          <p:nvPr/>
        </p:nvSpPr>
        <p:spPr bwMode="auto">
          <a:xfrm rot="10800000">
            <a:off x="7862099" y="1887770"/>
            <a:ext cx="3269493" cy="3267055"/>
          </a:xfrm>
          <a:custGeom>
            <a:avLst/>
            <a:gdLst>
              <a:gd name="T0" fmla="*/ 1634893 w 21600"/>
              <a:gd name="T1" fmla="*/ 1634212 h 21600"/>
              <a:gd name="T2" fmla="*/ 1634893 w 21600"/>
              <a:gd name="T3" fmla="*/ 1634212 h 21600"/>
              <a:gd name="T4" fmla="*/ 1634893 w 21600"/>
              <a:gd name="T5" fmla="*/ 1634212 h 21600"/>
              <a:gd name="T6" fmla="*/ 1634893 w 21600"/>
              <a:gd name="T7" fmla="*/ 1634212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</a:path>
            </a:pathLst>
          </a:custGeom>
          <a:noFill/>
          <a:ln w="25400">
            <a:solidFill>
              <a:srgbClr val="758056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8081" tIns="38081" rIns="38081" bIns="38081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es-ES" sz="1799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2" name="Shape 1142">
            <a:extLst>
              <a:ext uri="{FF2B5EF4-FFF2-40B4-BE49-F238E27FC236}">
                <a16:creationId xmlns:a16="http://schemas.microsoft.com/office/drawing/2014/main" id="{19AB11C1-AC09-4600-8E7F-34A80BFE0200}"/>
              </a:ext>
            </a:extLst>
          </p:cNvPr>
          <p:cNvSpPr/>
          <p:nvPr/>
        </p:nvSpPr>
        <p:spPr bwMode="auto">
          <a:xfrm rot="1790900">
            <a:off x="9530178" y="1665630"/>
            <a:ext cx="1382393" cy="1196386"/>
          </a:xfrm>
          <a:custGeom>
            <a:avLst/>
            <a:gdLst>
              <a:gd name="T0" fmla="*/ 690909 w 21600"/>
              <a:gd name="T1" fmla="*/ 598344 h 21600"/>
              <a:gd name="T2" fmla="*/ 690909 w 21600"/>
              <a:gd name="T3" fmla="*/ 598344 h 21600"/>
              <a:gd name="T4" fmla="*/ 690909 w 21600"/>
              <a:gd name="T5" fmla="*/ 598344 h 21600"/>
              <a:gd name="T6" fmla="*/ 690909 w 21600"/>
              <a:gd name="T7" fmla="*/ 598344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5400" y="21600"/>
                </a:moveTo>
                <a:lnTo>
                  <a:pt x="0" y="10800"/>
                </a:lnTo>
                <a:lnTo>
                  <a:pt x="5400" y="0"/>
                </a:lnTo>
                <a:lnTo>
                  <a:pt x="16200" y="0"/>
                </a:lnTo>
                <a:lnTo>
                  <a:pt x="21600" y="10800"/>
                </a:lnTo>
                <a:lnTo>
                  <a:pt x="16200" y="21600"/>
                </a:lnTo>
                <a:cubicBezTo>
                  <a:pt x="16200" y="21600"/>
                  <a:pt x="5400" y="21600"/>
                  <a:pt x="5400" y="2160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rgbClr val="EA9696"/>
            </a:solidFill>
          </a:ln>
        </p:spPr>
        <p:txBody>
          <a:bodyPr lIns="38081" tIns="38081" rIns="38081" bIns="38081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es-ES" sz="1799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3" name="Shape 1145">
            <a:extLst>
              <a:ext uri="{FF2B5EF4-FFF2-40B4-BE49-F238E27FC236}">
                <a16:creationId xmlns:a16="http://schemas.microsoft.com/office/drawing/2014/main" id="{3F4B6F44-88BB-488D-94BF-7912F696E4F1}"/>
              </a:ext>
            </a:extLst>
          </p:cNvPr>
          <p:cNvSpPr/>
          <p:nvPr/>
        </p:nvSpPr>
        <p:spPr bwMode="auto">
          <a:xfrm rot="1790900">
            <a:off x="10268195" y="2917551"/>
            <a:ext cx="1380805" cy="1196386"/>
          </a:xfrm>
          <a:custGeom>
            <a:avLst/>
            <a:gdLst>
              <a:gd name="T0" fmla="*/ 690914 w 21600"/>
              <a:gd name="T1" fmla="*/ 598351 h 21600"/>
              <a:gd name="T2" fmla="*/ 690914 w 21600"/>
              <a:gd name="T3" fmla="*/ 598351 h 21600"/>
              <a:gd name="T4" fmla="*/ 690914 w 21600"/>
              <a:gd name="T5" fmla="*/ 598351 h 21600"/>
              <a:gd name="T6" fmla="*/ 690914 w 21600"/>
              <a:gd name="T7" fmla="*/ 598351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5400" y="21600"/>
                </a:moveTo>
                <a:lnTo>
                  <a:pt x="0" y="10800"/>
                </a:lnTo>
                <a:lnTo>
                  <a:pt x="5400" y="0"/>
                </a:lnTo>
                <a:lnTo>
                  <a:pt x="16200" y="0"/>
                </a:lnTo>
                <a:lnTo>
                  <a:pt x="21600" y="10800"/>
                </a:lnTo>
                <a:lnTo>
                  <a:pt x="16200" y="21600"/>
                </a:lnTo>
                <a:cubicBezTo>
                  <a:pt x="16200" y="21600"/>
                  <a:pt x="5400" y="21600"/>
                  <a:pt x="5400" y="2160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lIns="38081" tIns="38081" rIns="38081" bIns="38081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es-ES" sz="1799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4" name="Shape 1148">
            <a:extLst>
              <a:ext uri="{FF2B5EF4-FFF2-40B4-BE49-F238E27FC236}">
                <a16:creationId xmlns:a16="http://schemas.microsoft.com/office/drawing/2014/main" id="{9D02B356-1194-4B87-86E6-1E772D0CF3CC}"/>
              </a:ext>
            </a:extLst>
          </p:cNvPr>
          <p:cNvSpPr/>
          <p:nvPr/>
        </p:nvSpPr>
        <p:spPr bwMode="auto">
          <a:xfrm rot="1790900">
            <a:off x="9531763" y="4199621"/>
            <a:ext cx="1382392" cy="1196386"/>
          </a:xfrm>
          <a:custGeom>
            <a:avLst/>
            <a:gdLst>
              <a:gd name="T0" fmla="*/ 690914 w 21600"/>
              <a:gd name="T1" fmla="*/ 598343 h 21600"/>
              <a:gd name="T2" fmla="*/ 690914 w 21600"/>
              <a:gd name="T3" fmla="*/ 598343 h 21600"/>
              <a:gd name="T4" fmla="*/ 690914 w 21600"/>
              <a:gd name="T5" fmla="*/ 598343 h 21600"/>
              <a:gd name="T6" fmla="*/ 690914 w 21600"/>
              <a:gd name="T7" fmla="*/ 598343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5400" y="21600"/>
                </a:moveTo>
                <a:lnTo>
                  <a:pt x="0" y="10800"/>
                </a:lnTo>
                <a:lnTo>
                  <a:pt x="5400" y="0"/>
                </a:lnTo>
                <a:lnTo>
                  <a:pt x="16200" y="0"/>
                </a:lnTo>
                <a:lnTo>
                  <a:pt x="21600" y="10800"/>
                </a:lnTo>
                <a:lnTo>
                  <a:pt x="16200" y="21600"/>
                </a:lnTo>
                <a:cubicBezTo>
                  <a:pt x="16200" y="21600"/>
                  <a:pt x="5400" y="21600"/>
                  <a:pt x="5400" y="2160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rgbClr val="EA9696"/>
            </a:solidFill>
          </a:ln>
        </p:spPr>
        <p:txBody>
          <a:bodyPr lIns="38081" tIns="38081" rIns="38081" bIns="38081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es-ES" sz="1799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5" name="Shape 1151">
            <a:extLst>
              <a:ext uri="{FF2B5EF4-FFF2-40B4-BE49-F238E27FC236}">
                <a16:creationId xmlns:a16="http://schemas.microsoft.com/office/drawing/2014/main" id="{6ED978C9-200C-4A8C-8B67-9D579D595274}"/>
              </a:ext>
            </a:extLst>
          </p:cNvPr>
          <p:cNvSpPr/>
          <p:nvPr/>
        </p:nvSpPr>
        <p:spPr bwMode="auto">
          <a:xfrm rot="1790900">
            <a:off x="8084301" y="4185341"/>
            <a:ext cx="1380805" cy="1196386"/>
          </a:xfrm>
          <a:custGeom>
            <a:avLst/>
            <a:gdLst>
              <a:gd name="T0" fmla="*/ 690910 w 21600"/>
              <a:gd name="T1" fmla="*/ 598348 h 21600"/>
              <a:gd name="T2" fmla="*/ 690910 w 21600"/>
              <a:gd name="T3" fmla="*/ 598348 h 21600"/>
              <a:gd name="T4" fmla="*/ 690910 w 21600"/>
              <a:gd name="T5" fmla="*/ 598348 h 21600"/>
              <a:gd name="T6" fmla="*/ 690910 w 21600"/>
              <a:gd name="T7" fmla="*/ 598348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5400" y="21600"/>
                </a:moveTo>
                <a:lnTo>
                  <a:pt x="0" y="10800"/>
                </a:lnTo>
                <a:lnTo>
                  <a:pt x="5400" y="0"/>
                </a:lnTo>
                <a:lnTo>
                  <a:pt x="16200" y="0"/>
                </a:lnTo>
                <a:lnTo>
                  <a:pt x="21600" y="10800"/>
                </a:lnTo>
                <a:lnTo>
                  <a:pt x="16200" y="21600"/>
                </a:lnTo>
                <a:cubicBezTo>
                  <a:pt x="16200" y="21600"/>
                  <a:pt x="5400" y="21600"/>
                  <a:pt x="5400" y="2160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lIns="38081" tIns="38081" rIns="38081" bIns="38081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es-ES" sz="1799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6" name="Shape 1154">
            <a:extLst>
              <a:ext uri="{FF2B5EF4-FFF2-40B4-BE49-F238E27FC236}">
                <a16:creationId xmlns:a16="http://schemas.microsoft.com/office/drawing/2014/main" id="{583605F6-31B9-4F8D-A586-F0194AC27DEF}"/>
              </a:ext>
            </a:extLst>
          </p:cNvPr>
          <p:cNvSpPr/>
          <p:nvPr/>
        </p:nvSpPr>
        <p:spPr bwMode="auto">
          <a:xfrm rot="1790900">
            <a:off x="7341522" y="2942939"/>
            <a:ext cx="1380805" cy="1196386"/>
          </a:xfrm>
          <a:custGeom>
            <a:avLst/>
            <a:gdLst>
              <a:gd name="T0" fmla="*/ 690912 w 21600"/>
              <a:gd name="T1" fmla="*/ 598343 h 21600"/>
              <a:gd name="T2" fmla="*/ 690912 w 21600"/>
              <a:gd name="T3" fmla="*/ 598343 h 21600"/>
              <a:gd name="T4" fmla="*/ 690912 w 21600"/>
              <a:gd name="T5" fmla="*/ 598343 h 21600"/>
              <a:gd name="T6" fmla="*/ 690912 w 21600"/>
              <a:gd name="T7" fmla="*/ 598343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5400" y="21600"/>
                </a:moveTo>
                <a:lnTo>
                  <a:pt x="0" y="10800"/>
                </a:lnTo>
                <a:lnTo>
                  <a:pt x="5400" y="0"/>
                </a:lnTo>
                <a:lnTo>
                  <a:pt x="16200" y="0"/>
                </a:lnTo>
                <a:lnTo>
                  <a:pt x="21600" y="10800"/>
                </a:lnTo>
                <a:lnTo>
                  <a:pt x="16200" y="21600"/>
                </a:lnTo>
                <a:cubicBezTo>
                  <a:pt x="16200" y="21600"/>
                  <a:pt x="5400" y="21600"/>
                  <a:pt x="5400" y="2160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rgbClr val="EA9696"/>
            </a:solidFill>
          </a:ln>
        </p:spPr>
        <p:txBody>
          <a:bodyPr lIns="38081" tIns="38081" rIns="38081" bIns="38081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es-ES" sz="1799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7" name="Shape 1157">
            <a:extLst>
              <a:ext uri="{FF2B5EF4-FFF2-40B4-BE49-F238E27FC236}">
                <a16:creationId xmlns:a16="http://schemas.microsoft.com/office/drawing/2014/main" id="{EBE31318-F4D8-4498-BED7-6EAE75E548B3}"/>
              </a:ext>
            </a:extLst>
          </p:cNvPr>
          <p:cNvSpPr/>
          <p:nvPr/>
        </p:nvSpPr>
        <p:spPr bwMode="auto">
          <a:xfrm rot="1790900">
            <a:off x="8076364" y="1660870"/>
            <a:ext cx="1382393" cy="1196386"/>
          </a:xfrm>
          <a:custGeom>
            <a:avLst/>
            <a:gdLst>
              <a:gd name="T0" fmla="*/ 690912 w 21600"/>
              <a:gd name="T1" fmla="*/ 598351 h 21600"/>
              <a:gd name="T2" fmla="*/ 690912 w 21600"/>
              <a:gd name="T3" fmla="*/ 598351 h 21600"/>
              <a:gd name="T4" fmla="*/ 690912 w 21600"/>
              <a:gd name="T5" fmla="*/ 598351 h 21600"/>
              <a:gd name="T6" fmla="*/ 690912 w 21600"/>
              <a:gd name="T7" fmla="*/ 598351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5400" y="21600"/>
                </a:moveTo>
                <a:lnTo>
                  <a:pt x="0" y="10800"/>
                </a:lnTo>
                <a:lnTo>
                  <a:pt x="5400" y="0"/>
                </a:lnTo>
                <a:lnTo>
                  <a:pt x="16200" y="0"/>
                </a:lnTo>
                <a:lnTo>
                  <a:pt x="21600" y="10800"/>
                </a:lnTo>
                <a:lnTo>
                  <a:pt x="16200" y="21600"/>
                </a:lnTo>
                <a:cubicBezTo>
                  <a:pt x="16200" y="21600"/>
                  <a:pt x="5400" y="21600"/>
                  <a:pt x="5400" y="2160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lIns="38081" tIns="38081" rIns="38081" bIns="38081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es-ES" sz="1799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5D01041D-011E-4DC2-B9F0-DCD4B304E4ED}"/>
              </a:ext>
            </a:extLst>
          </p:cNvPr>
          <p:cNvSpPr>
            <a:spLocks noGrp="1"/>
          </p:cNvSpPr>
          <p:nvPr/>
        </p:nvSpPr>
        <p:spPr bwMode="auto">
          <a:xfrm>
            <a:off x="8174767" y="1594231"/>
            <a:ext cx="1190349" cy="13804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697" rIns="0" bIns="45697" numCol="1" anchor="ctr" anchorCtr="0" compatLnSpc="1">
            <a:norm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Kontrapunkt Bob" panose="02000000000000000000" pitchFamily="50" charset="0"/>
                <a:ea typeface="+mn-ea"/>
                <a:cs typeface="+mn-cs"/>
              </a:defRPr>
            </a:lvl1pPr>
            <a:lvl2pPr marL="4572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600"/>
              </a:lnSpc>
            </a:pPr>
            <a:endParaRPr lang="en-GB" altLang="es-ES" sz="13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8CDF888C-5741-477E-94A3-1FC874A52F61}"/>
              </a:ext>
            </a:extLst>
          </p:cNvPr>
          <p:cNvSpPr>
            <a:spLocks noGrp="1"/>
          </p:cNvSpPr>
          <p:nvPr/>
        </p:nvSpPr>
        <p:spPr bwMode="auto">
          <a:xfrm>
            <a:off x="9630168" y="1606925"/>
            <a:ext cx="1190349" cy="13804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697" rIns="0" bIns="45697" numCol="1" anchor="ctr" anchorCtr="0" compatLnSpc="1">
            <a:norm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Kontrapunkt Bob" panose="02000000000000000000" pitchFamily="50" charset="0"/>
                <a:ea typeface="+mn-ea"/>
                <a:cs typeface="+mn-cs"/>
              </a:defRPr>
            </a:lvl1pPr>
            <a:lvl2pPr marL="4572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600"/>
              </a:lnSpc>
            </a:pPr>
            <a:endParaRPr lang="en-GB" altLang="es-ES" sz="13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46D9015C-16DB-404D-835F-ACB014D04906}"/>
              </a:ext>
            </a:extLst>
          </p:cNvPr>
          <p:cNvSpPr>
            <a:spLocks noGrp="1"/>
          </p:cNvSpPr>
          <p:nvPr/>
        </p:nvSpPr>
        <p:spPr bwMode="auto">
          <a:xfrm>
            <a:off x="10363423" y="2862020"/>
            <a:ext cx="1190349" cy="138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697" rIns="0" bIns="45697" numCol="1" anchor="ctr" anchorCtr="0" compatLnSpc="1">
            <a:norm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Kontrapunkt Bob" panose="02000000000000000000" pitchFamily="50" charset="0"/>
                <a:ea typeface="+mn-ea"/>
                <a:cs typeface="+mn-cs"/>
              </a:defRPr>
            </a:lvl1pPr>
            <a:lvl2pPr marL="4572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600"/>
              </a:lnSpc>
            </a:pPr>
            <a:endParaRPr lang="en-GB" altLang="es-ES" sz="13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BFA7F5A1-4933-4FD3-8936-E99FD434F700}"/>
              </a:ext>
            </a:extLst>
          </p:cNvPr>
          <p:cNvSpPr>
            <a:spLocks noGrp="1"/>
          </p:cNvSpPr>
          <p:nvPr/>
        </p:nvSpPr>
        <p:spPr bwMode="auto">
          <a:xfrm>
            <a:off x="9630168" y="4142502"/>
            <a:ext cx="1190349" cy="138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697" rIns="0" bIns="45697" numCol="1" anchor="ctr" anchorCtr="0" compatLnSpc="1">
            <a:norm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Kontrapunkt Bob" panose="02000000000000000000" pitchFamily="50" charset="0"/>
                <a:ea typeface="+mn-ea"/>
                <a:cs typeface="+mn-cs"/>
              </a:defRPr>
            </a:lvl1pPr>
            <a:lvl2pPr marL="4572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600"/>
              </a:lnSpc>
            </a:pPr>
            <a:endParaRPr lang="en-GB" altLang="es-ES" sz="13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9332354C-6C4E-4E46-A672-28CC8F65A0FF}"/>
              </a:ext>
            </a:extLst>
          </p:cNvPr>
          <p:cNvSpPr>
            <a:spLocks noGrp="1"/>
          </p:cNvSpPr>
          <p:nvPr/>
        </p:nvSpPr>
        <p:spPr bwMode="auto">
          <a:xfrm>
            <a:off x="8177940" y="4136155"/>
            <a:ext cx="1190349" cy="138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697" rIns="0" bIns="45697" numCol="1" anchor="ctr" anchorCtr="0" compatLnSpc="1">
            <a:norm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Kontrapunkt Bob" panose="02000000000000000000" pitchFamily="50" charset="0"/>
                <a:ea typeface="+mn-ea"/>
                <a:cs typeface="+mn-cs"/>
              </a:defRPr>
            </a:lvl1pPr>
            <a:lvl2pPr marL="4572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600"/>
              </a:lnSpc>
            </a:pPr>
            <a:endParaRPr lang="en-GB" altLang="es-ES" sz="13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DD5FF0BE-6FCB-4E84-9B5D-B3605054A19F}"/>
              </a:ext>
            </a:extLst>
          </p:cNvPr>
          <p:cNvSpPr>
            <a:spLocks noGrp="1"/>
          </p:cNvSpPr>
          <p:nvPr/>
        </p:nvSpPr>
        <p:spPr bwMode="auto">
          <a:xfrm>
            <a:off x="7430402" y="2887406"/>
            <a:ext cx="1190349" cy="138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697" rIns="0" bIns="45697" numCol="1" anchor="ctr" anchorCtr="0" compatLnSpc="1">
            <a:norm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Kontrapunkt Bob" panose="02000000000000000000" pitchFamily="50" charset="0"/>
                <a:ea typeface="+mn-ea"/>
                <a:cs typeface="+mn-cs"/>
              </a:defRPr>
            </a:lvl1pPr>
            <a:lvl2pPr marL="4572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600"/>
              </a:lnSpc>
            </a:pPr>
            <a:endParaRPr lang="en-GB" altLang="es-ES" sz="13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4" name="Shape 1139">
            <a:extLst>
              <a:ext uri="{FF2B5EF4-FFF2-40B4-BE49-F238E27FC236}">
                <a16:creationId xmlns:a16="http://schemas.microsoft.com/office/drawing/2014/main" id="{8BF16DA9-BECB-4D75-97FF-9E9ACA817668}"/>
              </a:ext>
            </a:extLst>
          </p:cNvPr>
          <p:cNvSpPr/>
          <p:nvPr/>
        </p:nvSpPr>
        <p:spPr bwMode="auto">
          <a:xfrm rot="1790900">
            <a:off x="8771529" y="2888994"/>
            <a:ext cx="1483969" cy="1285242"/>
          </a:xfrm>
          <a:custGeom>
            <a:avLst/>
            <a:gdLst>
              <a:gd name="T0" fmla="*/ 742249 w 21600"/>
              <a:gd name="T1" fmla="*/ 642811 h 21600"/>
              <a:gd name="T2" fmla="*/ 742249 w 21600"/>
              <a:gd name="T3" fmla="*/ 642811 h 21600"/>
              <a:gd name="T4" fmla="*/ 742249 w 21600"/>
              <a:gd name="T5" fmla="*/ 642811 h 21600"/>
              <a:gd name="T6" fmla="*/ 742249 w 21600"/>
              <a:gd name="T7" fmla="*/ 642811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5400" y="21600"/>
                </a:moveTo>
                <a:lnTo>
                  <a:pt x="0" y="10800"/>
                </a:lnTo>
                <a:lnTo>
                  <a:pt x="5400" y="0"/>
                </a:lnTo>
                <a:lnTo>
                  <a:pt x="16200" y="0"/>
                </a:lnTo>
                <a:lnTo>
                  <a:pt x="21600" y="10800"/>
                </a:lnTo>
                <a:lnTo>
                  <a:pt x="16200" y="21600"/>
                </a:lnTo>
                <a:cubicBezTo>
                  <a:pt x="16200" y="21600"/>
                  <a:pt x="5400" y="21600"/>
                  <a:pt x="5400" y="2160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lIns="38081" tIns="38081" rIns="38081" bIns="38081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es-ES" sz="1799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D8EDD582-0861-4488-9D9B-3DEA57328D2A}"/>
              </a:ext>
            </a:extLst>
          </p:cNvPr>
          <p:cNvSpPr>
            <a:spLocks noGrp="1"/>
          </p:cNvSpPr>
          <p:nvPr/>
        </p:nvSpPr>
        <p:spPr bwMode="auto">
          <a:xfrm>
            <a:off x="8882627" y="2795378"/>
            <a:ext cx="1271294" cy="146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697" rIns="0" bIns="45697" numCol="1" anchor="ctr" anchorCtr="0" compatLnSpc="1">
            <a:norm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Kontrapunkt Bob" panose="02000000000000000000" pitchFamily="50" charset="0"/>
                <a:ea typeface="+mn-ea"/>
                <a:cs typeface="+mn-cs"/>
              </a:defRPr>
            </a:lvl1pPr>
            <a:lvl2pPr marL="4572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600"/>
              </a:lnSpc>
            </a:pPr>
            <a:endParaRPr lang="en-GB" altLang="es-ES" sz="13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6C75913-1455-4B91-8E3F-44F95644A2CC}"/>
              </a:ext>
            </a:extLst>
          </p:cNvPr>
          <p:cNvSpPr txBox="1"/>
          <p:nvPr/>
        </p:nvSpPr>
        <p:spPr>
          <a:xfrm>
            <a:off x="8878340" y="3277985"/>
            <a:ext cx="1103691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SG" sz="27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741A762-95F0-4D99-9389-504D51E963C2}"/>
              </a:ext>
            </a:extLst>
          </p:cNvPr>
          <p:cNvSpPr txBox="1"/>
          <p:nvPr/>
        </p:nvSpPr>
        <p:spPr>
          <a:xfrm>
            <a:off x="8204336" y="1820037"/>
            <a:ext cx="1103691" cy="953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7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endParaRPr lang="en-SG" sz="2799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68F2D8B-5601-4A33-870B-9DA19132C2D9}"/>
              </a:ext>
            </a:extLst>
          </p:cNvPr>
          <p:cNvSpPr txBox="1"/>
          <p:nvPr/>
        </p:nvSpPr>
        <p:spPr>
          <a:xfrm>
            <a:off x="9668070" y="1791953"/>
            <a:ext cx="1103691" cy="953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7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7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endParaRPr lang="en-SG" sz="2799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6B0647C-65E3-4353-9A4A-D33E7116E777}"/>
              </a:ext>
            </a:extLst>
          </p:cNvPr>
          <p:cNvSpPr txBox="1"/>
          <p:nvPr/>
        </p:nvSpPr>
        <p:spPr>
          <a:xfrm>
            <a:off x="10450134" y="3287662"/>
            <a:ext cx="1103691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endParaRPr lang="en-SG" sz="2799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DE3ABED-E916-438D-8314-7E89ED35AD82}"/>
              </a:ext>
            </a:extLst>
          </p:cNvPr>
          <p:cNvSpPr txBox="1"/>
          <p:nvPr/>
        </p:nvSpPr>
        <p:spPr>
          <a:xfrm>
            <a:off x="9685649" y="4376560"/>
            <a:ext cx="1103691" cy="953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endParaRPr lang="en-SG" sz="2799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6A8B02D-7F36-4779-8670-43B1448C9892}"/>
              </a:ext>
            </a:extLst>
          </p:cNvPr>
          <p:cNvSpPr txBox="1"/>
          <p:nvPr/>
        </p:nvSpPr>
        <p:spPr>
          <a:xfrm>
            <a:off x="8015326" y="4400387"/>
            <a:ext cx="1363212" cy="953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lang="en-US" sz="27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endParaRPr lang="en-SG" sz="2799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3724F8A-0245-45B7-AB7C-0611EA1D080C}"/>
              </a:ext>
            </a:extLst>
          </p:cNvPr>
          <p:cNvSpPr txBox="1"/>
          <p:nvPr/>
        </p:nvSpPr>
        <p:spPr>
          <a:xfrm>
            <a:off x="7482620" y="3075934"/>
            <a:ext cx="1103691" cy="953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7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SG" sz="2799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0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74" grpId="0" animBg="1"/>
      <p:bldP spid="76" grpId="0"/>
      <p:bldP spid="77" grpId="0"/>
      <p:bldP spid="78" grpId="0"/>
      <p:bldP spid="79" grpId="0"/>
      <p:bldP spid="80" grpId="0"/>
      <p:bldP spid="81" grpId="0"/>
      <p:bldP spid="8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9668" y="328127"/>
            <a:ext cx="11662259" cy="5903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5416" y="850217"/>
            <a:ext cx="4522817" cy="5846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199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199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Thành phần </a:t>
            </a:r>
            <a:r>
              <a:rPr lang="en-US" sz="3199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199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thán</a:t>
            </a:r>
            <a:r>
              <a:rPr lang="vi-VN" sz="3199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199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5906" y="1621394"/>
            <a:ext cx="5615161" cy="1569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vi-VN" sz="31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1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 phần cảm thán được dùng để bộc lộ tâm lí của người nói (vui, buồn, mừng, giận...)</a:t>
            </a:r>
          </a:p>
        </p:txBody>
      </p:sp>
      <p:sp>
        <p:nvSpPr>
          <p:cNvPr id="8" name="Rectangle 7"/>
          <p:cNvSpPr/>
          <p:nvPr/>
        </p:nvSpPr>
        <p:spPr>
          <a:xfrm>
            <a:off x="289006" y="3445833"/>
            <a:ext cx="6742856" cy="1876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199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Ví dụ: </a:t>
            </a:r>
          </a:p>
          <a:p>
            <a:r>
              <a:rPr lang="vi-VN" sz="2799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99" i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vi-VN" sz="2799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799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799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799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ầu</a:t>
            </a:r>
            <a:r>
              <a:rPr lang="en-US" sz="2799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799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799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799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799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799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99" i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Chao </a:t>
            </a:r>
            <a:r>
              <a:rPr lang="en-US" sz="2799" i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2799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!Bông</a:t>
            </a:r>
            <a:r>
              <a:rPr lang="en-US" sz="2799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799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799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799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799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799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799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799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799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799" i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Than </a:t>
            </a:r>
            <a:r>
              <a:rPr lang="en-US" sz="2799" i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2799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!Thời</a:t>
            </a:r>
            <a:r>
              <a:rPr lang="en-US" sz="2799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oanh</a:t>
            </a:r>
            <a:r>
              <a:rPr lang="en-US" sz="2799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799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799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799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9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vi-VN" sz="2799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799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hape 1135">
            <a:extLst>
              <a:ext uri="{FF2B5EF4-FFF2-40B4-BE49-F238E27FC236}">
                <a16:creationId xmlns:a16="http://schemas.microsoft.com/office/drawing/2014/main" id="{F35113B9-FBBD-4266-B9A6-3FD13150E920}"/>
              </a:ext>
            </a:extLst>
          </p:cNvPr>
          <p:cNvSpPr/>
          <p:nvPr/>
        </p:nvSpPr>
        <p:spPr bwMode="auto">
          <a:xfrm rot="10800000">
            <a:off x="7502153" y="2103738"/>
            <a:ext cx="3269493" cy="3267055"/>
          </a:xfrm>
          <a:custGeom>
            <a:avLst/>
            <a:gdLst>
              <a:gd name="T0" fmla="*/ 1634893 w 21600"/>
              <a:gd name="T1" fmla="*/ 1634212 h 21600"/>
              <a:gd name="T2" fmla="*/ 1634893 w 21600"/>
              <a:gd name="T3" fmla="*/ 1634212 h 21600"/>
              <a:gd name="T4" fmla="*/ 1634893 w 21600"/>
              <a:gd name="T5" fmla="*/ 1634212 h 21600"/>
              <a:gd name="T6" fmla="*/ 1634893 w 21600"/>
              <a:gd name="T7" fmla="*/ 1634212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</a:path>
            </a:pathLst>
          </a:custGeom>
          <a:noFill/>
          <a:ln w="25400">
            <a:solidFill>
              <a:srgbClr val="758056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8081" tIns="38081" rIns="38081" bIns="38081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es-ES" sz="1799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0" name="Shape 1142">
            <a:extLst>
              <a:ext uri="{FF2B5EF4-FFF2-40B4-BE49-F238E27FC236}">
                <a16:creationId xmlns:a16="http://schemas.microsoft.com/office/drawing/2014/main" id="{19AB11C1-AC09-4600-8E7F-34A80BFE0200}"/>
              </a:ext>
            </a:extLst>
          </p:cNvPr>
          <p:cNvSpPr/>
          <p:nvPr/>
        </p:nvSpPr>
        <p:spPr bwMode="auto">
          <a:xfrm rot="1790900">
            <a:off x="9170232" y="1881598"/>
            <a:ext cx="1382393" cy="1196386"/>
          </a:xfrm>
          <a:custGeom>
            <a:avLst/>
            <a:gdLst>
              <a:gd name="T0" fmla="*/ 690909 w 21600"/>
              <a:gd name="T1" fmla="*/ 598344 h 21600"/>
              <a:gd name="T2" fmla="*/ 690909 w 21600"/>
              <a:gd name="T3" fmla="*/ 598344 h 21600"/>
              <a:gd name="T4" fmla="*/ 690909 w 21600"/>
              <a:gd name="T5" fmla="*/ 598344 h 21600"/>
              <a:gd name="T6" fmla="*/ 690909 w 21600"/>
              <a:gd name="T7" fmla="*/ 598344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5400" y="21600"/>
                </a:moveTo>
                <a:lnTo>
                  <a:pt x="0" y="10800"/>
                </a:lnTo>
                <a:lnTo>
                  <a:pt x="5400" y="0"/>
                </a:lnTo>
                <a:lnTo>
                  <a:pt x="16200" y="0"/>
                </a:lnTo>
                <a:lnTo>
                  <a:pt x="21600" y="10800"/>
                </a:lnTo>
                <a:lnTo>
                  <a:pt x="16200" y="21600"/>
                </a:lnTo>
                <a:cubicBezTo>
                  <a:pt x="16200" y="21600"/>
                  <a:pt x="5400" y="21600"/>
                  <a:pt x="5400" y="2160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solidFill>
              <a:srgbClr val="EA9696"/>
            </a:solidFill>
          </a:ln>
        </p:spPr>
        <p:txBody>
          <a:bodyPr lIns="38081" tIns="38081" rIns="38081" bIns="38081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es-ES" sz="1799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1" name="Shape 1145">
            <a:extLst>
              <a:ext uri="{FF2B5EF4-FFF2-40B4-BE49-F238E27FC236}">
                <a16:creationId xmlns:a16="http://schemas.microsoft.com/office/drawing/2014/main" id="{3F4B6F44-88BB-488D-94BF-7912F696E4F1}"/>
              </a:ext>
            </a:extLst>
          </p:cNvPr>
          <p:cNvSpPr/>
          <p:nvPr/>
        </p:nvSpPr>
        <p:spPr bwMode="auto">
          <a:xfrm rot="1790900">
            <a:off x="9908249" y="3133519"/>
            <a:ext cx="1380805" cy="1196386"/>
          </a:xfrm>
          <a:custGeom>
            <a:avLst/>
            <a:gdLst>
              <a:gd name="T0" fmla="*/ 690914 w 21600"/>
              <a:gd name="T1" fmla="*/ 598351 h 21600"/>
              <a:gd name="T2" fmla="*/ 690914 w 21600"/>
              <a:gd name="T3" fmla="*/ 598351 h 21600"/>
              <a:gd name="T4" fmla="*/ 690914 w 21600"/>
              <a:gd name="T5" fmla="*/ 598351 h 21600"/>
              <a:gd name="T6" fmla="*/ 690914 w 21600"/>
              <a:gd name="T7" fmla="*/ 598351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5400" y="21600"/>
                </a:moveTo>
                <a:lnTo>
                  <a:pt x="0" y="10800"/>
                </a:lnTo>
                <a:lnTo>
                  <a:pt x="5400" y="0"/>
                </a:lnTo>
                <a:lnTo>
                  <a:pt x="16200" y="0"/>
                </a:lnTo>
                <a:lnTo>
                  <a:pt x="21600" y="10800"/>
                </a:lnTo>
                <a:lnTo>
                  <a:pt x="16200" y="21600"/>
                </a:lnTo>
                <a:cubicBezTo>
                  <a:pt x="16200" y="21600"/>
                  <a:pt x="5400" y="21600"/>
                  <a:pt x="5400" y="2160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lIns="38081" tIns="38081" rIns="38081" bIns="38081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es-ES" sz="1799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2" name="Shape 1148">
            <a:extLst>
              <a:ext uri="{FF2B5EF4-FFF2-40B4-BE49-F238E27FC236}">
                <a16:creationId xmlns:a16="http://schemas.microsoft.com/office/drawing/2014/main" id="{9D02B356-1194-4B87-86E6-1E772D0CF3CC}"/>
              </a:ext>
            </a:extLst>
          </p:cNvPr>
          <p:cNvSpPr/>
          <p:nvPr/>
        </p:nvSpPr>
        <p:spPr bwMode="auto">
          <a:xfrm rot="1790900">
            <a:off x="9171817" y="4415588"/>
            <a:ext cx="1382392" cy="1196386"/>
          </a:xfrm>
          <a:custGeom>
            <a:avLst/>
            <a:gdLst>
              <a:gd name="T0" fmla="*/ 690914 w 21600"/>
              <a:gd name="T1" fmla="*/ 598343 h 21600"/>
              <a:gd name="T2" fmla="*/ 690914 w 21600"/>
              <a:gd name="T3" fmla="*/ 598343 h 21600"/>
              <a:gd name="T4" fmla="*/ 690914 w 21600"/>
              <a:gd name="T5" fmla="*/ 598343 h 21600"/>
              <a:gd name="T6" fmla="*/ 690914 w 21600"/>
              <a:gd name="T7" fmla="*/ 598343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5400" y="21600"/>
                </a:moveTo>
                <a:lnTo>
                  <a:pt x="0" y="10800"/>
                </a:lnTo>
                <a:lnTo>
                  <a:pt x="5400" y="0"/>
                </a:lnTo>
                <a:lnTo>
                  <a:pt x="16200" y="0"/>
                </a:lnTo>
                <a:lnTo>
                  <a:pt x="21600" y="10800"/>
                </a:lnTo>
                <a:lnTo>
                  <a:pt x="16200" y="21600"/>
                </a:lnTo>
                <a:cubicBezTo>
                  <a:pt x="16200" y="21600"/>
                  <a:pt x="5400" y="21600"/>
                  <a:pt x="5400" y="2160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solidFill>
              <a:srgbClr val="EA9696"/>
            </a:solidFill>
          </a:ln>
        </p:spPr>
        <p:txBody>
          <a:bodyPr lIns="38081" tIns="38081" rIns="38081" bIns="38081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es-ES" sz="1799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3" name="Shape 1151">
            <a:extLst>
              <a:ext uri="{FF2B5EF4-FFF2-40B4-BE49-F238E27FC236}">
                <a16:creationId xmlns:a16="http://schemas.microsoft.com/office/drawing/2014/main" id="{6ED978C9-200C-4A8C-8B67-9D579D595274}"/>
              </a:ext>
            </a:extLst>
          </p:cNvPr>
          <p:cNvSpPr/>
          <p:nvPr/>
        </p:nvSpPr>
        <p:spPr bwMode="auto">
          <a:xfrm rot="1790900">
            <a:off x="7724355" y="4401309"/>
            <a:ext cx="1380805" cy="1196386"/>
          </a:xfrm>
          <a:custGeom>
            <a:avLst/>
            <a:gdLst>
              <a:gd name="T0" fmla="*/ 690910 w 21600"/>
              <a:gd name="T1" fmla="*/ 598348 h 21600"/>
              <a:gd name="T2" fmla="*/ 690910 w 21600"/>
              <a:gd name="T3" fmla="*/ 598348 h 21600"/>
              <a:gd name="T4" fmla="*/ 690910 w 21600"/>
              <a:gd name="T5" fmla="*/ 598348 h 21600"/>
              <a:gd name="T6" fmla="*/ 690910 w 21600"/>
              <a:gd name="T7" fmla="*/ 598348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5400" y="21600"/>
                </a:moveTo>
                <a:lnTo>
                  <a:pt x="0" y="10800"/>
                </a:lnTo>
                <a:lnTo>
                  <a:pt x="5400" y="0"/>
                </a:lnTo>
                <a:lnTo>
                  <a:pt x="16200" y="0"/>
                </a:lnTo>
                <a:lnTo>
                  <a:pt x="21600" y="10800"/>
                </a:lnTo>
                <a:lnTo>
                  <a:pt x="16200" y="21600"/>
                </a:lnTo>
                <a:cubicBezTo>
                  <a:pt x="16200" y="21600"/>
                  <a:pt x="5400" y="21600"/>
                  <a:pt x="5400" y="2160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lIns="38081" tIns="38081" rIns="38081" bIns="38081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es-ES" sz="1799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Shape 1154">
            <a:extLst>
              <a:ext uri="{FF2B5EF4-FFF2-40B4-BE49-F238E27FC236}">
                <a16:creationId xmlns:a16="http://schemas.microsoft.com/office/drawing/2014/main" id="{583605F6-31B9-4F8D-A586-F0194AC27DEF}"/>
              </a:ext>
            </a:extLst>
          </p:cNvPr>
          <p:cNvSpPr/>
          <p:nvPr/>
        </p:nvSpPr>
        <p:spPr bwMode="auto">
          <a:xfrm rot="1790900">
            <a:off x="6981576" y="3158907"/>
            <a:ext cx="1380805" cy="1196386"/>
          </a:xfrm>
          <a:custGeom>
            <a:avLst/>
            <a:gdLst>
              <a:gd name="T0" fmla="*/ 690912 w 21600"/>
              <a:gd name="T1" fmla="*/ 598343 h 21600"/>
              <a:gd name="T2" fmla="*/ 690912 w 21600"/>
              <a:gd name="T3" fmla="*/ 598343 h 21600"/>
              <a:gd name="T4" fmla="*/ 690912 w 21600"/>
              <a:gd name="T5" fmla="*/ 598343 h 21600"/>
              <a:gd name="T6" fmla="*/ 690912 w 21600"/>
              <a:gd name="T7" fmla="*/ 598343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5400" y="21600"/>
                </a:moveTo>
                <a:lnTo>
                  <a:pt x="0" y="10800"/>
                </a:lnTo>
                <a:lnTo>
                  <a:pt x="5400" y="0"/>
                </a:lnTo>
                <a:lnTo>
                  <a:pt x="16200" y="0"/>
                </a:lnTo>
                <a:lnTo>
                  <a:pt x="21600" y="10800"/>
                </a:lnTo>
                <a:lnTo>
                  <a:pt x="16200" y="21600"/>
                </a:lnTo>
                <a:cubicBezTo>
                  <a:pt x="16200" y="21600"/>
                  <a:pt x="5400" y="21600"/>
                  <a:pt x="5400" y="2160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solidFill>
              <a:srgbClr val="EA9696"/>
            </a:solidFill>
          </a:ln>
        </p:spPr>
        <p:txBody>
          <a:bodyPr lIns="38081" tIns="38081" rIns="38081" bIns="38081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es-ES" sz="1799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5" name="Shape 1157">
            <a:extLst>
              <a:ext uri="{FF2B5EF4-FFF2-40B4-BE49-F238E27FC236}">
                <a16:creationId xmlns:a16="http://schemas.microsoft.com/office/drawing/2014/main" id="{EBE31318-F4D8-4498-BED7-6EAE75E548B3}"/>
              </a:ext>
            </a:extLst>
          </p:cNvPr>
          <p:cNvSpPr/>
          <p:nvPr/>
        </p:nvSpPr>
        <p:spPr bwMode="auto">
          <a:xfrm rot="1790900">
            <a:off x="7716418" y="1876837"/>
            <a:ext cx="1382393" cy="1196386"/>
          </a:xfrm>
          <a:custGeom>
            <a:avLst/>
            <a:gdLst>
              <a:gd name="T0" fmla="*/ 690912 w 21600"/>
              <a:gd name="T1" fmla="*/ 598351 h 21600"/>
              <a:gd name="T2" fmla="*/ 690912 w 21600"/>
              <a:gd name="T3" fmla="*/ 598351 h 21600"/>
              <a:gd name="T4" fmla="*/ 690912 w 21600"/>
              <a:gd name="T5" fmla="*/ 598351 h 21600"/>
              <a:gd name="T6" fmla="*/ 690912 w 21600"/>
              <a:gd name="T7" fmla="*/ 598351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5400" y="21600"/>
                </a:moveTo>
                <a:lnTo>
                  <a:pt x="0" y="10800"/>
                </a:lnTo>
                <a:lnTo>
                  <a:pt x="5400" y="0"/>
                </a:lnTo>
                <a:lnTo>
                  <a:pt x="16200" y="0"/>
                </a:lnTo>
                <a:lnTo>
                  <a:pt x="21600" y="10800"/>
                </a:lnTo>
                <a:lnTo>
                  <a:pt x="16200" y="21600"/>
                </a:lnTo>
                <a:cubicBezTo>
                  <a:pt x="16200" y="21600"/>
                  <a:pt x="5400" y="21600"/>
                  <a:pt x="5400" y="2160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lIns="38081" tIns="38081" rIns="38081" bIns="38081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es-ES" sz="1799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D01041D-011E-4DC2-B9F0-DCD4B304E4ED}"/>
              </a:ext>
            </a:extLst>
          </p:cNvPr>
          <p:cNvSpPr>
            <a:spLocks noGrp="1"/>
          </p:cNvSpPr>
          <p:nvPr/>
        </p:nvSpPr>
        <p:spPr bwMode="auto">
          <a:xfrm>
            <a:off x="7814821" y="1810199"/>
            <a:ext cx="1190349" cy="13804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697" rIns="0" bIns="45697" numCol="1" anchor="ctr" anchorCtr="0" compatLnSpc="1">
            <a:norm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Kontrapunkt Bob" panose="02000000000000000000" pitchFamily="50" charset="0"/>
                <a:ea typeface="+mn-ea"/>
                <a:cs typeface="+mn-cs"/>
              </a:defRPr>
            </a:lvl1pPr>
            <a:lvl2pPr marL="4572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600"/>
              </a:lnSpc>
            </a:pPr>
            <a:endParaRPr lang="en-GB" altLang="es-ES" sz="13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CDF888C-5741-477E-94A3-1FC874A52F61}"/>
              </a:ext>
            </a:extLst>
          </p:cNvPr>
          <p:cNvSpPr>
            <a:spLocks noGrp="1"/>
          </p:cNvSpPr>
          <p:nvPr/>
        </p:nvSpPr>
        <p:spPr bwMode="auto">
          <a:xfrm>
            <a:off x="9270222" y="1822893"/>
            <a:ext cx="1190349" cy="13804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697" rIns="0" bIns="45697" numCol="1" anchor="ctr" anchorCtr="0" compatLnSpc="1">
            <a:norm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Kontrapunkt Bob" panose="02000000000000000000" pitchFamily="50" charset="0"/>
                <a:ea typeface="+mn-ea"/>
                <a:cs typeface="+mn-cs"/>
              </a:defRPr>
            </a:lvl1pPr>
            <a:lvl2pPr marL="4572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600"/>
              </a:lnSpc>
            </a:pPr>
            <a:endParaRPr lang="en-GB" altLang="es-ES" sz="13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6D9015C-16DB-404D-835F-ACB014D04906}"/>
              </a:ext>
            </a:extLst>
          </p:cNvPr>
          <p:cNvSpPr>
            <a:spLocks noGrp="1"/>
          </p:cNvSpPr>
          <p:nvPr/>
        </p:nvSpPr>
        <p:spPr bwMode="auto">
          <a:xfrm>
            <a:off x="10003477" y="3077988"/>
            <a:ext cx="1190349" cy="138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697" rIns="0" bIns="45697" numCol="1" anchor="ctr" anchorCtr="0" compatLnSpc="1">
            <a:norm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Kontrapunkt Bob" panose="02000000000000000000" pitchFamily="50" charset="0"/>
                <a:ea typeface="+mn-ea"/>
                <a:cs typeface="+mn-cs"/>
              </a:defRPr>
            </a:lvl1pPr>
            <a:lvl2pPr marL="4572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600"/>
              </a:lnSpc>
            </a:pPr>
            <a:endParaRPr lang="en-GB" altLang="es-ES" sz="13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FA7F5A1-4933-4FD3-8936-E99FD434F700}"/>
              </a:ext>
            </a:extLst>
          </p:cNvPr>
          <p:cNvSpPr>
            <a:spLocks noGrp="1"/>
          </p:cNvSpPr>
          <p:nvPr/>
        </p:nvSpPr>
        <p:spPr bwMode="auto">
          <a:xfrm>
            <a:off x="9270222" y="4358470"/>
            <a:ext cx="1190349" cy="138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697" rIns="0" bIns="45697" numCol="1" anchor="ctr" anchorCtr="0" compatLnSpc="1">
            <a:norm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Kontrapunkt Bob" panose="02000000000000000000" pitchFamily="50" charset="0"/>
                <a:ea typeface="+mn-ea"/>
                <a:cs typeface="+mn-cs"/>
              </a:defRPr>
            </a:lvl1pPr>
            <a:lvl2pPr marL="4572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600"/>
              </a:lnSpc>
            </a:pPr>
            <a:endParaRPr lang="en-GB" altLang="es-ES" sz="13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332354C-6C4E-4E46-A672-28CC8F65A0FF}"/>
              </a:ext>
            </a:extLst>
          </p:cNvPr>
          <p:cNvSpPr>
            <a:spLocks noGrp="1"/>
          </p:cNvSpPr>
          <p:nvPr/>
        </p:nvSpPr>
        <p:spPr bwMode="auto">
          <a:xfrm>
            <a:off x="7817994" y="4352123"/>
            <a:ext cx="1190349" cy="138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697" rIns="0" bIns="45697" numCol="1" anchor="ctr" anchorCtr="0" compatLnSpc="1">
            <a:norm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Kontrapunkt Bob" panose="02000000000000000000" pitchFamily="50" charset="0"/>
                <a:ea typeface="+mn-ea"/>
                <a:cs typeface="+mn-cs"/>
              </a:defRPr>
            </a:lvl1pPr>
            <a:lvl2pPr marL="4572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600"/>
              </a:lnSpc>
            </a:pPr>
            <a:endParaRPr lang="en-GB" altLang="es-ES" sz="13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D5FF0BE-6FCB-4E84-9B5D-B3605054A19F}"/>
              </a:ext>
            </a:extLst>
          </p:cNvPr>
          <p:cNvSpPr>
            <a:spLocks noGrp="1"/>
          </p:cNvSpPr>
          <p:nvPr/>
        </p:nvSpPr>
        <p:spPr bwMode="auto">
          <a:xfrm>
            <a:off x="7070456" y="3103374"/>
            <a:ext cx="1190349" cy="138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697" rIns="0" bIns="45697" numCol="1" anchor="ctr" anchorCtr="0" compatLnSpc="1">
            <a:norm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Kontrapunkt Bob" panose="02000000000000000000" pitchFamily="50" charset="0"/>
                <a:ea typeface="+mn-ea"/>
                <a:cs typeface="+mn-cs"/>
              </a:defRPr>
            </a:lvl1pPr>
            <a:lvl2pPr marL="4572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600"/>
              </a:lnSpc>
            </a:pPr>
            <a:endParaRPr lang="en-GB" altLang="es-ES" sz="13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2" name="Shape 1139">
            <a:extLst>
              <a:ext uri="{FF2B5EF4-FFF2-40B4-BE49-F238E27FC236}">
                <a16:creationId xmlns:a16="http://schemas.microsoft.com/office/drawing/2014/main" id="{8BF16DA9-BECB-4D75-97FF-9E9ACA817668}"/>
              </a:ext>
            </a:extLst>
          </p:cNvPr>
          <p:cNvSpPr/>
          <p:nvPr/>
        </p:nvSpPr>
        <p:spPr bwMode="auto">
          <a:xfrm rot="1790900">
            <a:off x="8411582" y="3104962"/>
            <a:ext cx="1483969" cy="1285242"/>
          </a:xfrm>
          <a:custGeom>
            <a:avLst/>
            <a:gdLst>
              <a:gd name="T0" fmla="*/ 742249 w 21600"/>
              <a:gd name="T1" fmla="*/ 642811 h 21600"/>
              <a:gd name="T2" fmla="*/ 742249 w 21600"/>
              <a:gd name="T3" fmla="*/ 642811 h 21600"/>
              <a:gd name="T4" fmla="*/ 742249 w 21600"/>
              <a:gd name="T5" fmla="*/ 642811 h 21600"/>
              <a:gd name="T6" fmla="*/ 742249 w 21600"/>
              <a:gd name="T7" fmla="*/ 642811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5400" y="21600"/>
                </a:moveTo>
                <a:lnTo>
                  <a:pt x="0" y="10800"/>
                </a:lnTo>
                <a:lnTo>
                  <a:pt x="5400" y="0"/>
                </a:lnTo>
                <a:lnTo>
                  <a:pt x="16200" y="0"/>
                </a:lnTo>
                <a:lnTo>
                  <a:pt x="21600" y="10800"/>
                </a:lnTo>
                <a:lnTo>
                  <a:pt x="16200" y="21600"/>
                </a:lnTo>
                <a:cubicBezTo>
                  <a:pt x="16200" y="21600"/>
                  <a:pt x="5400" y="21600"/>
                  <a:pt x="5400" y="2160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lIns="38081" tIns="38081" rIns="38081" bIns="38081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endParaRPr lang="es-ES" sz="1799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8EDD582-0861-4488-9D9B-3DEA57328D2A}"/>
              </a:ext>
            </a:extLst>
          </p:cNvPr>
          <p:cNvSpPr>
            <a:spLocks noGrp="1"/>
          </p:cNvSpPr>
          <p:nvPr/>
        </p:nvSpPr>
        <p:spPr bwMode="auto">
          <a:xfrm>
            <a:off x="8522681" y="3011345"/>
            <a:ext cx="1271294" cy="146136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697" rIns="0" bIns="45697" numCol="1" anchor="ctr" anchorCtr="0" compatLnSpc="1">
            <a:norm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0" kern="1200" baseline="0">
                <a:solidFill>
                  <a:schemeClr val="accent1"/>
                </a:solidFill>
                <a:latin typeface="Kontrapunkt Bob" panose="02000000000000000000" pitchFamily="50" charset="0"/>
                <a:ea typeface="+mn-ea"/>
                <a:cs typeface="+mn-cs"/>
              </a:defRPr>
            </a:lvl1pPr>
            <a:lvl2pPr marL="4572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600"/>
              </a:lnSpc>
            </a:pPr>
            <a:endParaRPr lang="en-GB" altLang="es-ES" sz="13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C75913-1455-4B91-8E3F-44F95644A2CC}"/>
              </a:ext>
            </a:extLst>
          </p:cNvPr>
          <p:cNvSpPr txBox="1"/>
          <p:nvPr/>
        </p:nvSpPr>
        <p:spPr>
          <a:xfrm>
            <a:off x="8632984" y="3323154"/>
            <a:ext cx="1059014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7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SG" sz="2799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41A762-95F0-4D99-9389-504D51E963C2}"/>
              </a:ext>
            </a:extLst>
          </p:cNvPr>
          <p:cNvSpPr txBox="1"/>
          <p:nvPr/>
        </p:nvSpPr>
        <p:spPr>
          <a:xfrm>
            <a:off x="7854525" y="2233520"/>
            <a:ext cx="1103691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99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endParaRPr lang="en-SG" sz="2799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8F2D8B-5601-4A33-870B-9DA19132C2D9}"/>
              </a:ext>
            </a:extLst>
          </p:cNvPr>
          <p:cNvSpPr txBox="1"/>
          <p:nvPr/>
        </p:nvSpPr>
        <p:spPr>
          <a:xfrm>
            <a:off x="9308123" y="2007921"/>
            <a:ext cx="1103691" cy="953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7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SG" sz="2799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B0647C-65E3-4353-9A4A-D33E7116E777}"/>
              </a:ext>
            </a:extLst>
          </p:cNvPr>
          <p:cNvSpPr txBox="1"/>
          <p:nvPr/>
        </p:nvSpPr>
        <p:spPr>
          <a:xfrm>
            <a:off x="10099652" y="3303516"/>
            <a:ext cx="1103691" cy="953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Hỡi</a:t>
            </a:r>
            <a:r>
              <a:rPr lang="en-US" sz="27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endParaRPr lang="en-SG" sz="2799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E3ABED-E916-438D-8314-7E89ED35AD82}"/>
              </a:ext>
            </a:extLst>
          </p:cNvPr>
          <p:cNvSpPr txBox="1"/>
          <p:nvPr/>
        </p:nvSpPr>
        <p:spPr>
          <a:xfrm>
            <a:off x="9325703" y="4592527"/>
            <a:ext cx="1103691" cy="953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99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Chao </a:t>
            </a:r>
            <a:r>
              <a:rPr lang="en-US" sz="27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endParaRPr lang="en-SG" sz="2799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A8B02D-7F36-4779-8670-43B1448C9892}"/>
              </a:ext>
            </a:extLst>
          </p:cNvPr>
          <p:cNvSpPr txBox="1"/>
          <p:nvPr/>
        </p:nvSpPr>
        <p:spPr>
          <a:xfrm>
            <a:off x="7790611" y="4730623"/>
            <a:ext cx="1227979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99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À…</a:t>
            </a:r>
            <a:endParaRPr lang="en-SG" sz="2799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3724F8A-0245-45B7-AB7C-0611EA1D080C}"/>
              </a:ext>
            </a:extLst>
          </p:cNvPr>
          <p:cNvSpPr txBox="1"/>
          <p:nvPr/>
        </p:nvSpPr>
        <p:spPr>
          <a:xfrm>
            <a:off x="7112282" y="3468500"/>
            <a:ext cx="1097965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799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endParaRPr lang="en-SG" sz="2799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20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46136"/>
            <a:ext cx="11662259" cy="5903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0867" y="1129652"/>
            <a:ext cx="4875202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199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199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Thành phần </a:t>
            </a:r>
            <a:r>
              <a:rPr lang="en-US" sz="3199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vi-VN" sz="3199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3199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99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vi-VN" sz="3199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199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0867" y="1721829"/>
            <a:ext cx="9502580" cy="3015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35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5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 phần gọi - đáp được dùng để tạo lập hoặc duy trì quan hệ giao tiếp.</a:t>
            </a:r>
            <a:endParaRPr lang="en-US" sz="3599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3599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VD: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3599" i="1" dirty="0">
                <a:latin typeface="Times New Roman" pitchFamily="18" charset="0"/>
                <a:cs typeface="Times New Roman" pitchFamily="18" charset="0"/>
              </a:rPr>
              <a:t>- Lan </a:t>
            </a:r>
            <a:r>
              <a:rPr lang="en-US" sz="3599" i="1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599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99" i="1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599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9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599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9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99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9" i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599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9" i="1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599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9" i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599" i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3599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99" i="1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599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99" i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599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9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599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99" i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599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599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097280" y="4032068"/>
            <a:ext cx="10363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75360" y="4598126"/>
            <a:ext cx="505097" cy="87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60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D1CB1D7-5920-4958-A0DD-1D0F13E9004E}"/>
              </a:ext>
            </a:extLst>
          </p:cNvPr>
          <p:cNvGrpSpPr/>
          <p:nvPr/>
        </p:nvGrpSpPr>
        <p:grpSpPr>
          <a:xfrm>
            <a:off x="0" y="0"/>
            <a:ext cx="12192000" cy="6859270"/>
            <a:chOff x="0" y="0"/>
            <a:chExt cx="12192000" cy="6859270"/>
          </a:xfrm>
        </p:grpSpPr>
        <p:pic>
          <p:nvPicPr>
            <p:cNvPr id="2" name="图片 24" descr="背景4">
              <a:extLst>
                <a:ext uri="{FF2B5EF4-FFF2-40B4-BE49-F238E27FC236}">
                  <a16:creationId xmlns:a16="http://schemas.microsoft.com/office/drawing/2014/main" id="{E969AAAC-CA40-4686-8D21-E1CE0F78E3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612" r="31595"/>
            <a:stretch/>
          </p:blipFill>
          <p:spPr>
            <a:xfrm>
              <a:off x="0" y="0"/>
              <a:ext cx="3398981" cy="6859270"/>
            </a:xfrm>
            <a:prstGeom prst="rect">
              <a:avLst/>
            </a:prstGeom>
          </p:spPr>
        </p:pic>
        <p:pic>
          <p:nvPicPr>
            <p:cNvPr id="3" name="图片 24" descr="背景4">
              <a:extLst>
                <a:ext uri="{FF2B5EF4-FFF2-40B4-BE49-F238E27FC236}">
                  <a16:creationId xmlns:a16="http://schemas.microsoft.com/office/drawing/2014/main" id="{CFF464CB-99B1-44C5-A71B-79E52EDD09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612" r="31595"/>
            <a:stretch/>
          </p:blipFill>
          <p:spPr>
            <a:xfrm>
              <a:off x="3463635" y="0"/>
              <a:ext cx="3398981" cy="6859270"/>
            </a:xfrm>
            <a:prstGeom prst="rect">
              <a:avLst/>
            </a:prstGeom>
          </p:spPr>
        </p:pic>
        <p:pic>
          <p:nvPicPr>
            <p:cNvPr id="4" name="图片 24" descr="背景4">
              <a:extLst>
                <a:ext uri="{FF2B5EF4-FFF2-40B4-BE49-F238E27FC236}">
                  <a16:creationId xmlns:a16="http://schemas.microsoft.com/office/drawing/2014/main" id="{003C5067-5029-4C18-B3F1-CDB51AAF5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612" r="31595"/>
            <a:stretch/>
          </p:blipFill>
          <p:spPr>
            <a:xfrm>
              <a:off x="6927270" y="0"/>
              <a:ext cx="3398981" cy="6859270"/>
            </a:xfrm>
            <a:prstGeom prst="rect">
              <a:avLst/>
            </a:prstGeom>
          </p:spPr>
        </p:pic>
        <p:pic>
          <p:nvPicPr>
            <p:cNvPr id="5" name="图片 24" descr="背景4">
              <a:extLst>
                <a:ext uri="{FF2B5EF4-FFF2-40B4-BE49-F238E27FC236}">
                  <a16:creationId xmlns:a16="http://schemas.microsoft.com/office/drawing/2014/main" id="{06DC44A3-F710-4B3F-A823-B7E65E041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612" r="45265"/>
            <a:stretch/>
          </p:blipFill>
          <p:spPr>
            <a:xfrm>
              <a:off x="10464796" y="0"/>
              <a:ext cx="1727204" cy="6859270"/>
            </a:xfrm>
            <a:prstGeom prst="rect">
              <a:avLst/>
            </a:prstGeom>
          </p:spPr>
        </p:pic>
      </p:grpSp>
      <p:sp>
        <p:nvSpPr>
          <p:cNvPr id="12" name="Freeform 78">
            <a:extLst>
              <a:ext uri="{FF2B5EF4-FFF2-40B4-BE49-F238E27FC236}">
                <a16:creationId xmlns:a16="http://schemas.microsoft.com/office/drawing/2014/main" id="{3D487F58-9312-4D0E-A5EE-57AADB1B07DB}"/>
              </a:ext>
            </a:extLst>
          </p:cNvPr>
          <p:cNvSpPr/>
          <p:nvPr/>
        </p:nvSpPr>
        <p:spPr>
          <a:xfrm>
            <a:off x="2709713" y="1426153"/>
            <a:ext cx="7849756" cy="1636713"/>
          </a:xfrm>
          <a:custGeom>
            <a:avLst/>
            <a:gdLst>
              <a:gd name="connsiteX0" fmla="*/ 0 w 5074920"/>
              <a:gd name="connsiteY0" fmla="*/ 30480 h 1645920"/>
              <a:gd name="connsiteX1" fmla="*/ 0 w 5074920"/>
              <a:gd name="connsiteY1" fmla="*/ 1645920 h 1645920"/>
              <a:gd name="connsiteX2" fmla="*/ 4663440 w 5074920"/>
              <a:gd name="connsiteY2" fmla="*/ 1645920 h 1645920"/>
              <a:gd name="connsiteX3" fmla="*/ 5074920 w 5074920"/>
              <a:gd name="connsiteY3" fmla="*/ 1554480 h 1645920"/>
              <a:gd name="connsiteX4" fmla="*/ 5074920 w 5074920"/>
              <a:gd name="connsiteY4" fmla="*/ 0 h 1645920"/>
              <a:gd name="connsiteX5" fmla="*/ 0 w 5074920"/>
              <a:gd name="connsiteY5" fmla="*/ 30480 h 1645920"/>
              <a:gd name="connsiteX0" fmla="*/ 0 w 5079682"/>
              <a:gd name="connsiteY0" fmla="*/ 6668 h 1622108"/>
              <a:gd name="connsiteX1" fmla="*/ 0 w 5079682"/>
              <a:gd name="connsiteY1" fmla="*/ 1622108 h 1622108"/>
              <a:gd name="connsiteX2" fmla="*/ 4663440 w 5079682"/>
              <a:gd name="connsiteY2" fmla="*/ 1622108 h 1622108"/>
              <a:gd name="connsiteX3" fmla="*/ 5074920 w 5079682"/>
              <a:gd name="connsiteY3" fmla="*/ 1530668 h 1622108"/>
              <a:gd name="connsiteX4" fmla="*/ 5079682 w 5079682"/>
              <a:gd name="connsiteY4" fmla="*/ 0 h 1622108"/>
              <a:gd name="connsiteX5" fmla="*/ 0 w 5079682"/>
              <a:gd name="connsiteY5" fmla="*/ 6668 h 1622108"/>
              <a:gd name="connsiteX0" fmla="*/ 0 w 5075131"/>
              <a:gd name="connsiteY0" fmla="*/ 20955 h 1636395"/>
              <a:gd name="connsiteX1" fmla="*/ 0 w 5075131"/>
              <a:gd name="connsiteY1" fmla="*/ 1636395 h 1636395"/>
              <a:gd name="connsiteX2" fmla="*/ 4663440 w 5075131"/>
              <a:gd name="connsiteY2" fmla="*/ 1636395 h 1636395"/>
              <a:gd name="connsiteX3" fmla="*/ 5074920 w 5075131"/>
              <a:gd name="connsiteY3" fmla="*/ 1544955 h 1636395"/>
              <a:gd name="connsiteX4" fmla="*/ 5070157 w 5075131"/>
              <a:gd name="connsiteY4" fmla="*/ 0 h 1636395"/>
              <a:gd name="connsiteX5" fmla="*/ 0 w 5075131"/>
              <a:gd name="connsiteY5" fmla="*/ 20955 h 1636395"/>
              <a:gd name="connsiteX0" fmla="*/ 0 w 5075022"/>
              <a:gd name="connsiteY0" fmla="*/ 6667 h 1622107"/>
              <a:gd name="connsiteX1" fmla="*/ 0 w 5075022"/>
              <a:gd name="connsiteY1" fmla="*/ 1622107 h 1622107"/>
              <a:gd name="connsiteX2" fmla="*/ 4663440 w 5075022"/>
              <a:gd name="connsiteY2" fmla="*/ 1622107 h 1622107"/>
              <a:gd name="connsiteX3" fmla="*/ 5074920 w 5075022"/>
              <a:gd name="connsiteY3" fmla="*/ 1530667 h 1622107"/>
              <a:gd name="connsiteX4" fmla="*/ 5060632 w 5075022"/>
              <a:gd name="connsiteY4" fmla="*/ 0 h 1622107"/>
              <a:gd name="connsiteX5" fmla="*/ 0 w 5075022"/>
              <a:gd name="connsiteY5" fmla="*/ 6667 h 1622107"/>
              <a:gd name="connsiteX0" fmla="*/ 0 w 5075001"/>
              <a:gd name="connsiteY0" fmla="*/ 20955 h 1636395"/>
              <a:gd name="connsiteX1" fmla="*/ 0 w 5075001"/>
              <a:gd name="connsiteY1" fmla="*/ 1636395 h 1636395"/>
              <a:gd name="connsiteX2" fmla="*/ 4663440 w 5075001"/>
              <a:gd name="connsiteY2" fmla="*/ 1636395 h 1636395"/>
              <a:gd name="connsiteX3" fmla="*/ 5074920 w 5075001"/>
              <a:gd name="connsiteY3" fmla="*/ 1544955 h 1636395"/>
              <a:gd name="connsiteX4" fmla="*/ 5055870 w 5075001"/>
              <a:gd name="connsiteY4" fmla="*/ 0 h 1636395"/>
              <a:gd name="connsiteX5" fmla="*/ 0 w 5075001"/>
              <a:gd name="connsiteY5" fmla="*/ 20955 h 1636395"/>
              <a:gd name="connsiteX0" fmla="*/ 0 w 5075001"/>
              <a:gd name="connsiteY0" fmla="*/ 20955 h 1636395"/>
              <a:gd name="connsiteX1" fmla="*/ 0 w 5075001"/>
              <a:gd name="connsiteY1" fmla="*/ 1636395 h 1636395"/>
              <a:gd name="connsiteX2" fmla="*/ 4663440 w 5075001"/>
              <a:gd name="connsiteY2" fmla="*/ 1636395 h 1636395"/>
              <a:gd name="connsiteX3" fmla="*/ 5074920 w 5075001"/>
              <a:gd name="connsiteY3" fmla="*/ 1544955 h 1636395"/>
              <a:gd name="connsiteX4" fmla="*/ 5055870 w 5075001"/>
              <a:gd name="connsiteY4" fmla="*/ 0 h 1636395"/>
              <a:gd name="connsiteX5" fmla="*/ 0 w 5075001"/>
              <a:gd name="connsiteY5" fmla="*/ 20955 h 1636395"/>
              <a:gd name="connsiteX0" fmla="*/ 0 w 5075001"/>
              <a:gd name="connsiteY0" fmla="*/ 20955 h 1636395"/>
              <a:gd name="connsiteX1" fmla="*/ 0 w 5075001"/>
              <a:gd name="connsiteY1" fmla="*/ 1636395 h 1636395"/>
              <a:gd name="connsiteX2" fmla="*/ 4663440 w 5075001"/>
              <a:gd name="connsiteY2" fmla="*/ 1636395 h 1636395"/>
              <a:gd name="connsiteX3" fmla="*/ 5074920 w 5075001"/>
              <a:gd name="connsiteY3" fmla="*/ 1544955 h 1636395"/>
              <a:gd name="connsiteX4" fmla="*/ 5055870 w 5075001"/>
              <a:gd name="connsiteY4" fmla="*/ 0 h 1636395"/>
              <a:gd name="connsiteX5" fmla="*/ 0 w 5075001"/>
              <a:gd name="connsiteY5" fmla="*/ 20955 h 1636395"/>
              <a:gd name="connsiteX0" fmla="*/ 0 w 5094014"/>
              <a:gd name="connsiteY0" fmla="*/ 20955 h 1636395"/>
              <a:gd name="connsiteX1" fmla="*/ 0 w 5094014"/>
              <a:gd name="connsiteY1" fmla="*/ 1636395 h 1636395"/>
              <a:gd name="connsiteX2" fmla="*/ 4663440 w 5094014"/>
              <a:gd name="connsiteY2" fmla="*/ 1636395 h 1636395"/>
              <a:gd name="connsiteX3" fmla="*/ 5093970 w 5094014"/>
              <a:gd name="connsiteY3" fmla="*/ 1525905 h 1636395"/>
              <a:gd name="connsiteX4" fmla="*/ 5055870 w 5094014"/>
              <a:gd name="connsiteY4" fmla="*/ 0 h 1636395"/>
              <a:gd name="connsiteX5" fmla="*/ 0 w 5094014"/>
              <a:gd name="connsiteY5" fmla="*/ 20955 h 1636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94014" h="1636395">
                <a:moveTo>
                  <a:pt x="0" y="20955"/>
                </a:moveTo>
                <a:lnTo>
                  <a:pt x="0" y="1636395"/>
                </a:lnTo>
                <a:lnTo>
                  <a:pt x="4663440" y="1636395"/>
                </a:lnTo>
                <a:cubicBezTo>
                  <a:pt x="4905375" y="1634490"/>
                  <a:pt x="5047298" y="1575435"/>
                  <a:pt x="5093970" y="1525905"/>
                </a:cubicBezTo>
                <a:cubicBezTo>
                  <a:pt x="5095557" y="1015682"/>
                  <a:pt x="5054283" y="510223"/>
                  <a:pt x="5055870" y="0"/>
                </a:cubicBezTo>
                <a:lnTo>
                  <a:pt x="0" y="2095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3" name="Group 79">
            <a:extLst>
              <a:ext uri="{FF2B5EF4-FFF2-40B4-BE49-F238E27FC236}">
                <a16:creationId xmlns:a16="http://schemas.microsoft.com/office/drawing/2014/main" id="{F5753273-0B3C-44BC-BD39-B517144C78C1}"/>
              </a:ext>
            </a:extLst>
          </p:cNvPr>
          <p:cNvGrpSpPr>
            <a:grpSpLocks/>
          </p:cNvGrpSpPr>
          <p:nvPr/>
        </p:nvGrpSpPr>
        <p:grpSpPr bwMode="auto">
          <a:xfrm>
            <a:off x="10051470" y="1122940"/>
            <a:ext cx="555625" cy="1816100"/>
            <a:chOff x="4476750" y="1056604"/>
            <a:chExt cx="661988" cy="181518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4" name="Freeform 80">
              <a:extLst>
                <a:ext uri="{FF2B5EF4-FFF2-40B4-BE49-F238E27FC236}">
                  <a16:creationId xmlns:a16="http://schemas.microsoft.com/office/drawing/2014/main" id="{A2BA444F-F9B1-408D-879B-8E075E7A7A07}"/>
                </a:ext>
              </a:extLst>
            </p:cNvPr>
            <p:cNvSpPr/>
            <p:nvPr/>
          </p:nvSpPr>
          <p:spPr>
            <a:xfrm>
              <a:off x="4476750" y="1166086"/>
              <a:ext cx="661988" cy="1705702"/>
            </a:xfrm>
            <a:custGeom>
              <a:avLst/>
              <a:gdLst>
                <a:gd name="connsiteX0" fmla="*/ 604838 w 661988"/>
                <a:gd name="connsiteY0" fmla="*/ 1704975 h 1704975"/>
                <a:gd name="connsiteX1" fmla="*/ 42863 w 661988"/>
                <a:gd name="connsiteY1" fmla="*/ 1514475 h 1704975"/>
                <a:gd name="connsiteX2" fmla="*/ 0 w 661988"/>
                <a:gd name="connsiteY2" fmla="*/ 166687 h 1704975"/>
                <a:gd name="connsiteX3" fmla="*/ 614363 w 661988"/>
                <a:gd name="connsiteY3" fmla="*/ 0 h 1704975"/>
                <a:gd name="connsiteX4" fmla="*/ 661988 w 661988"/>
                <a:gd name="connsiteY4" fmla="*/ 95250 h 1704975"/>
                <a:gd name="connsiteX5" fmla="*/ 604838 w 661988"/>
                <a:gd name="connsiteY5" fmla="*/ 1704975 h 1704975"/>
                <a:gd name="connsiteX0" fmla="*/ 604838 w 661988"/>
                <a:gd name="connsiteY0" fmla="*/ 1704975 h 1704975"/>
                <a:gd name="connsiteX1" fmla="*/ 42863 w 661988"/>
                <a:gd name="connsiteY1" fmla="*/ 1514475 h 1704975"/>
                <a:gd name="connsiteX2" fmla="*/ 0 w 661988"/>
                <a:gd name="connsiteY2" fmla="*/ 166687 h 1704975"/>
                <a:gd name="connsiteX3" fmla="*/ 614363 w 661988"/>
                <a:gd name="connsiteY3" fmla="*/ 0 h 1704975"/>
                <a:gd name="connsiteX4" fmla="*/ 661988 w 661988"/>
                <a:gd name="connsiteY4" fmla="*/ 95250 h 1704975"/>
                <a:gd name="connsiteX5" fmla="*/ 604838 w 661988"/>
                <a:gd name="connsiteY5" fmla="*/ 1704975 h 170497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88" h="1706055">
                  <a:moveTo>
                    <a:pt x="604838" y="1706055"/>
                  </a:moveTo>
                  <a:cubicBezTo>
                    <a:pt x="446088" y="1699705"/>
                    <a:pt x="196850" y="1693355"/>
                    <a:pt x="42863" y="1515555"/>
                  </a:cubicBezTo>
                  <a:lnTo>
                    <a:pt x="0" y="167767"/>
                  </a:lnTo>
                  <a:cubicBezTo>
                    <a:pt x="104776" y="12193"/>
                    <a:pt x="442912" y="-5270"/>
                    <a:pt x="614363" y="1080"/>
                  </a:cubicBezTo>
                  <a:cubicBezTo>
                    <a:pt x="687388" y="4255"/>
                    <a:pt x="646113" y="64580"/>
                    <a:pt x="661988" y="96330"/>
                  </a:cubicBezTo>
                  <a:lnTo>
                    <a:pt x="604838" y="1706055"/>
                  </a:lnTo>
                  <a:close/>
                </a:path>
              </a:pathLst>
            </a:custGeom>
            <a:grpFill/>
            <a:ln w="3175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Freeform 81">
              <a:extLst>
                <a:ext uri="{FF2B5EF4-FFF2-40B4-BE49-F238E27FC236}">
                  <a16:creationId xmlns:a16="http://schemas.microsoft.com/office/drawing/2014/main" id="{3106D822-4E7D-4497-9680-BF8E92D89CFE}"/>
                </a:ext>
              </a:extLst>
            </p:cNvPr>
            <p:cNvSpPr/>
            <p:nvPr/>
          </p:nvSpPr>
          <p:spPr>
            <a:xfrm>
              <a:off x="4648867" y="1056604"/>
              <a:ext cx="399084" cy="166603"/>
            </a:xfrm>
            <a:custGeom>
              <a:avLst/>
              <a:gdLst>
                <a:gd name="connsiteX0" fmla="*/ 0 w 400050"/>
                <a:gd name="connsiteY0" fmla="*/ 176213 h 176213"/>
                <a:gd name="connsiteX1" fmla="*/ 0 w 400050"/>
                <a:gd name="connsiteY1" fmla="*/ 119063 h 176213"/>
                <a:gd name="connsiteX2" fmla="*/ 333375 w 400050"/>
                <a:gd name="connsiteY2" fmla="*/ 0 h 176213"/>
                <a:gd name="connsiteX3" fmla="*/ 400050 w 400050"/>
                <a:gd name="connsiteY3" fmla="*/ 42863 h 176213"/>
                <a:gd name="connsiteX4" fmla="*/ 385763 w 400050"/>
                <a:gd name="connsiteY4" fmla="*/ 119063 h 176213"/>
                <a:gd name="connsiteX5" fmla="*/ 0 w 400050"/>
                <a:gd name="connsiteY5" fmla="*/ 176213 h 176213"/>
                <a:gd name="connsiteX0" fmla="*/ 0 w 400050"/>
                <a:gd name="connsiteY0" fmla="*/ 176213 h 176213"/>
                <a:gd name="connsiteX1" fmla="*/ 9525 w 400050"/>
                <a:gd name="connsiteY1" fmla="*/ 130969 h 176213"/>
                <a:gd name="connsiteX2" fmla="*/ 333375 w 400050"/>
                <a:gd name="connsiteY2" fmla="*/ 0 h 176213"/>
                <a:gd name="connsiteX3" fmla="*/ 400050 w 400050"/>
                <a:gd name="connsiteY3" fmla="*/ 42863 h 176213"/>
                <a:gd name="connsiteX4" fmla="*/ 385763 w 400050"/>
                <a:gd name="connsiteY4" fmla="*/ 119063 h 176213"/>
                <a:gd name="connsiteX5" fmla="*/ 0 w 400050"/>
                <a:gd name="connsiteY5" fmla="*/ 176213 h 176213"/>
                <a:gd name="connsiteX0" fmla="*/ 0 w 400050"/>
                <a:gd name="connsiteY0" fmla="*/ 176213 h 176213"/>
                <a:gd name="connsiteX1" fmla="*/ 9525 w 400050"/>
                <a:gd name="connsiteY1" fmla="*/ 130969 h 176213"/>
                <a:gd name="connsiteX2" fmla="*/ 333375 w 400050"/>
                <a:gd name="connsiteY2" fmla="*/ 0 h 176213"/>
                <a:gd name="connsiteX3" fmla="*/ 400050 w 400050"/>
                <a:gd name="connsiteY3" fmla="*/ 42863 h 176213"/>
                <a:gd name="connsiteX4" fmla="*/ 385763 w 400050"/>
                <a:gd name="connsiteY4" fmla="*/ 119063 h 176213"/>
                <a:gd name="connsiteX5" fmla="*/ 0 w 400050"/>
                <a:gd name="connsiteY5" fmla="*/ 176213 h 176213"/>
                <a:gd name="connsiteX0" fmla="*/ 0 w 400050"/>
                <a:gd name="connsiteY0" fmla="*/ 166688 h 166688"/>
                <a:gd name="connsiteX1" fmla="*/ 9525 w 400050"/>
                <a:gd name="connsiteY1" fmla="*/ 121444 h 166688"/>
                <a:gd name="connsiteX2" fmla="*/ 333375 w 400050"/>
                <a:gd name="connsiteY2" fmla="*/ 0 h 166688"/>
                <a:gd name="connsiteX3" fmla="*/ 400050 w 400050"/>
                <a:gd name="connsiteY3" fmla="*/ 33338 h 166688"/>
                <a:gd name="connsiteX4" fmla="*/ 385763 w 400050"/>
                <a:gd name="connsiteY4" fmla="*/ 109538 h 166688"/>
                <a:gd name="connsiteX5" fmla="*/ 0 w 400050"/>
                <a:gd name="connsiteY5" fmla="*/ 166688 h 166688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050" h="167360">
                  <a:moveTo>
                    <a:pt x="0" y="167360"/>
                  </a:moveTo>
                  <a:lnTo>
                    <a:pt x="9525" y="122116"/>
                  </a:lnTo>
                  <a:cubicBezTo>
                    <a:pt x="98425" y="7022"/>
                    <a:pt x="277812" y="-3297"/>
                    <a:pt x="333375" y="672"/>
                  </a:cubicBezTo>
                  <a:cubicBezTo>
                    <a:pt x="365125" y="2260"/>
                    <a:pt x="394493" y="15753"/>
                    <a:pt x="400050" y="34010"/>
                  </a:cubicBezTo>
                  <a:lnTo>
                    <a:pt x="385763" y="110210"/>
                  </a:lnTo>
                  <a:cubicBezTo>
                    <a:pt x="288131" y="110210"/>
                    <a:pt x="130969" y="119735"/>
                    <a:pt x="0" y="167360"/>
                  </a:cubicBez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6" name="Freeform 82">
            <a:extLst>
              <a:ext uri="{FF2B5EF4-FFF2-40B4-BE49-F238E27FC236}">
                <a16:creationId xmlns:a16="http://schemas.microsoft.com/office/drawing/2014/main" id="{74230799-66A3-4C42-8A98-FBA6F20DD0B2}"/>
              </a:ext>
            </a:extLst>
          </p:cNvPr>
          <p:cNvSpPr/>
          <p:nvPr/>
        </p:nvSpPr>
        <p:spPr>
          <a:xfrm>
            <a:off x="2428394" y="3755948"/>
            <a:ext cx="9166125" cy="2001337"/>
          </a:xfrm>
          <a:custGeom>
            <a:avLst/>
            <a:gdLst>
              <a:gd name="connsiteX0" fmla="*/ 0 w 5074920"/>
              <a:gd name="connsiteY0" fmla="*/ 30480 h 1645920"/>
              <a:gd name="connsiteX1" fmla="*/ 0 w 5074920"/>
              <a:gd name="connsiteY1" fmla="*/ 1645920 h 1645920"/>
              <a:gd name="connsiteX2" fmla="*/ 4663440 w 5074920"/>
              <a:gd name="connsiteY2" fmla="*/ 1645920 h 1645920"/>
              <a:gd name="connsiteX3" fmla="*/ 5074920 w 5074920"/>
              <a:gd name="connsiteY3" fmla="*/ 1554480 h 1645920"/>
              <a:gd name="connsiteX4" fmla="*/ 5074920 w 5074920"/>
              <a:gd name="connsiteY4" fmla="*/ 0 h 1645920"/>
              <a:gd name="connsiteX5" fmla="*/ 0 w 5074920"/>
              <a:gd name="connsiteY5" fmla="*/ 30480 h 1645920"/>
              <a:gd name="connsiteX0" fmla="*/ 0 w 5079682"/>
              <a:gd name="connsiteY0" fmla="*/ 6668 h 1622108"/>
              <a:gd name="connsiteX1" fmla="*/ 0 w 5079682"/>
              <a:gd name="connsiteY1" fmla="*/ 1622108 h 1622108"/>
              <a:gd name="connsiteX2" fmla="*/ 4663440 w 5079682"/>
              <a:gd name="connsiteY2" fmla="*/ 1622108 h 1622108"/>
              <a:gd name="connsiteX3" fmla="*/ 5074920 w 5079682"/>
              <a:gd name="connsiteY3" fmla="*/ 1530668 h 1622108"/>
              <a:gd name="connsiteX4" fmla="*/ 5079682 w 5079682"/>
              <a:gd name="connsiteY4" fmla="*/ 0 h 1622108"/>
              <a:gd name="connsiteX5" fmla="*/ 0 w 5079682"/>
              <a:gd name="connsiteY5" fmla="*/ 6668 h 1622108"/>
              <a:gd name="connsiteX0" fmla="*/ 0 w 5075131"/>
              <a:gd name="connsiteY0" fmla="*/ 20955 h 1636395"/>
              <a:gd name="connsiteX1" fmla="*/ 0 w 5075131"/>
              <a:gd name="connsiteY1" fmla="*/ 1636395 h 1636395"/>
              <a:gd name="connsiteX2" fmla="*/ 4663440 w 5075131"/>
              <a:gd name="connsiteY2" fmla="*/ 1636395 h 1636395"/>
              <a:gd name="connsiteX3" fmla="*/ 5074920 w 5075131"/>
              <a:gd name="connsiteY3" fmla="*/ 1544955 h 1636395"/>
              <a:gd name="connsiteX4" fmla="*/ 5070157 w 5075131"/>
              <a:gd name="connsiteY4" fmla="*/ 0 h 1636395"/>
              <a:gd name="connsiteX5" fmla="*/ 0 w 5075131"/>
              <a:gd name="connsiteY5" fmla="*/ 20955 h 1636395"/>
              <a:gd name="connsiteX0" fmla="*/ 0 w 5075022"/>
              <a:gd name="connsiteY0" fmla="*/ 6667 h 1622107"/>
              <a:gd name="connsiteX1" fmla="*/ 0 w 5075022"/>
              <a:gd name="connsiteY1" fmla="*/ 1622107 h 1622107"/>
              <a:gd name="connsiteX2" fmla="*/ 4663440 w 5075022"/>
              <a:gd name="connsiteY2" fmla="*/ 1622107 h 1622107"/>
              <a:gd name="connsiteX3" fmla="*/ 5074920 w 5075022"/>
              <a:gd name="connsiteY3" fmla="*/ 1530667 h 1622107"/>
              <a:gd name="connsiteX4" fmla="*/ 5060632 w 5075022"/>
              <a:gd name="connsiteY4" fmla="*/ 0 h 1622107"/>
              <a:gd name="connsiteX5" fmla="*/ 0 w 5075022"/>
              <a:gd name="connsiteY5" fmla="*/ 6667 h 1622107"/>
              <a:gd name="connsiteX0" fmla="*/ 0 w 5075001"/>
              <a:gd name="connsiteY0" fmla="*/ 20955 h 1636395"/>
              <a:gd name="connsiteX1" fmla="*/ 0 w 5075001"/>
              <a:gd name="connsiteY1" fmla="*/ 1636395 h 1636395"/>
              <a:gd name="connsiteX2" fmla="*/ 4663440 w 5075001"/>
              <a:gd name="connsiteY2" fmla="*/ 1636395 h 1636395"/>
              <a:gd name="connsiteX3" fmla="*/ 5074920 w 5075001"/>
              <a:gd name="connsiteY3" fmla="*/ 1544955 h 1636395"/>
              <a:gd name="connsiteX4" fmla="*/ 5055870 w 5075001"/>
              <a:gd name="connsiteY4" fmla="*/ 0 h 1636395"/>
              <a:gd name="connsiteX5" fmla="*/ 0 w 5075001"/>
              <a:gd name="connsiteY5" fmla="*/ 20955 h 1636395"/>
              <a:gd name="connsiteX0" fmla="*/ 0 w 5075001"/>
              <a:gd name="connsiteY0" fmla="*/ 20955 h 1636395"/>
              <a:gd name="connsiteX1" fmla="*/ 0 w 5075001"/>
              <a:gd name="connsiteY1" fmla="*/ 1636395 h 1636395"/>
              <a:gd name="connsiteX2" fmla="*/ 4663440 w 5075001"/>
              <a:gd name="connsiteY2" fmla="*/ 1636395 h 1636395"/>
              <a:gd name="connsiteX3" fmla="*/ 5074920 w 5075001"/>
              <a:gd name="connsiteY3" fmla="*/ 1544955 h 1636395"/>
              <a:gd name="connsiteX4" fmla="*/ 5055870 w 5075001"/>
              <a:gd name="connsiteY4" fmla="*/ 0 h 1636395"/>
              <a:gd name="connsiteX5" fmla="*/ 0 w 5075001"/>
              <a:gd name="connsiteY5" fmla="*/ 20955 h 1636395"/>
              <a:gd name="connsiteX0" fmla="*/ 0 w 5075001"/>
              <a:gd name="connsiteY0" fmla="*/ 20955 h 1636395"/>
              <a:gd name="connsiteX1" fmla="*/ 0 w 5075001"/>
              <a:gd name="connsiteY1" fmla="*/ 1636395 h 1636395"/>
              <a:gd name="connsiteX2" fmla="*/ 4663440 w 5075001"/>
              <a:gd name="connsiteY2" fmla="*/ 1636395 h 1636395"/>
              <a:gd name="connsiteX3" fmla="*/ 5074920 w 5075001"/>
              <a:gd name="connsiteY3" fmla="*/ 1544955 h 1636395"/>
              <a:gd name="connsiteX4" fmla="*/ 5055870 w 5075001"/>
              <a:gd name="connsiteY4" fmla="*/ 0 h 1636395"/>
              <a:gd name="connsiteX5" fmla="*/ 0 w 5075001"/>
              <a:gd name="connsiteY5" fmla="*/ 20955 h 1636395"/>
              <a:gd name="connsiteX0" fmla="*/ 0 w 5094014"/>
              <a:gd name="connsiteY0" fmla="*/ 20955 h 1636395"/>
              <a:gd name="connsiteX1" fmla="*/ 0 w 5094014"/>
              <a:gd name="connsiteY1" fmla="*/ 1636395 h 1636395"/>
              <a:gd name="connsiteX2" fmla="*/ 4663440 w 5094014"/>
              <a:gd name="connsiteY2" fmla="*/ 1636395 h 1636395"/>
              <a:gd name="connsiteX3" fmla="*/ 5093970 w 5094014"/>
              <a:gd name="connsiteY3" fmla="*/ 1525905 h 1636395"/>
              <a:gd name="connsiteX4" fmla="*/ 5055870 w 5094014"/>
              <a:gd name="connsiteY4" fmla="*/ 0 h 1636395"/>
              <a:gd name="connsiteX5" fmla="*/ 0 w 5094014"/>
              <a:gd name="connsiteY5" fmla="*/ 20955 h 1636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94014" h="1636395">
                <a:moveTo>
                  <a:pt x="0" y="20955"/>
                </a:moveTo>
                <a:lnTo>
                  <a:pt x="0" y="1636395"/>
                </a:lnTo>
                <a:lnTo>
                  <a:pt x="4663440" y="1636395"/>
                </a:lnTo>
                <a:cubicBezTo>
                  <a:pt x="4905375" y="1634490"/>
                  <a:pt x="5047298" y="1575435"/>
                  <a:pt x="5093970" y="1525905"/>
                </a:cubicBezTo>
                <a:cubicBezTo>
                  <a:pt x="5095557" y="1015682"/>
                  <a:pt x="5054283" y="510223"/>
                  <a:pt x="5055870" y="0"/>
                </a:cubicBezTo>
                <a:lnTo>
                  <a:pt x="0" y="20955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7" name="Group 83">
            <a:extLst>
              <a:ext uri="{FF2B5EF4-FFF2-40B4-BE49-F238E27FC236}">
                <a16:creationId xmlns:a16="http://schemas.microsoft.com/office/drawing/2014/main" id="{9A8A4E4A-AC59-4455-A53E-E5BE0FB045F6}"/>
              </a:ext>
            </a:extLst>
          </p:cNvPr>
          <p:cNvGrpSpPr>
            <a:grpSpLocks/>
          </p:cNvGrpSpPr>
          <p:nvPr/>
        </p:nvGrpSpPr>
        <p:grpSpPr bwMode="auto">
          <a:xfrm>
            <a:off x="11235745" y="3429000"/>
            <a:ext cx="396875" cy="2218746"/>
            <a:chOff x="4476750" y="1056604"/>
            <a:chExt cx="661988" cy="181518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" name="Freeform 84">
              <a:extLst>
                <a:ext uri="{FF2B5EF4-FFF2-40B4-BE49-F238E27FC236}">
                  <a16:creationId xmlns:a16="http://schemas.microsoft.com/office/drawing/2014/main" id="{902E76D4-A70F-4F72-B2B3-1904FE7A903E}"/>
                </a:ext>
              </a:extLst>
            </p:cNvPr>
            <p:cNvSpPr/>
            <p:nvPr/>
          </p:nvSpPr>
          <p:spPr>
            <a:xfrm>
              <a:off x="4476750" y="1166182"/>
              <a:ext cx="661988" cy="1705606"/>
            </a:xfrm>
            <a:custGeom>
              <a:avLst/>
              <a:gdLst>
                <a:gd name="connsiteX0" fmla="*/ 604838 w 661988"/>
                <a:gd name="connsiteY0" fmla="*/ 1704975 h 1704975"/>
                <a:gd name="connsiteX1" fmla="*/ 42863 w 661988"/>
                <a:gd name="connsiteY1" fmla="*/ 1514475 h 1704975"/>
                <a:gd name="connsiteX2" fmla="*/ 0 w 661988"/>
                <a:gd name="connsiteY2" fmla="*/ 166687 h 1704975"/>
                <a:gd name="connsiteX3" fmla="*/ 614363 w 661988"/>
                <a:gd name="connsiteY3" fmla="*/ 0 h 1704975"/>
                <a:gd name="connsiteX4" fmla="*/ 661988 w 661988"/>
                <a:gd name="connsiteY4" fmla="*/ 95250 h 1704975"/>
                <a:gd name="connsiteX5" fmla="*/ 604838 w 661988"/>
                <a:gd name="connsiteY5" fmla="*/ 1704975 h 1704975"/>
                <a:gd name="connsiteX0" fmla="*/ 604838 w 661988"/>
                <a:gd name="connsiteY0" fmla="*/ 1704975 h 1704975"/>
                <a:gd name="connsiteX1" fmla="*/ 42863 w 661988"/>
                <a:gd name="connsiteY1" fmla="*/ 1514475 h 1704975"/>
                <a:gd name="connsiteX2" fmla="*/ 0 w 661988"/>
                <a:gd name="connsiteY2" fmla="*/ 166687 h 1704975"/>
                <a:gd name="connsiteX3" fmla="*/ 614363 w 661988"/>
                <a:gd name="connsiteY3" fmla="*/ 0 h 1704975"/>
                <a:gd name="connsiteX4" fmla="*/ 661988 w 661988"/>
                <a:gd name="connsiteY4" fmla="*/ 95250 h 1704975"/>
                <a:gd name="connsiteX5" fmla="*/ 604838 w 661988"/>
                <a:gd name="connsiteY5" fmla="*/ 1704975 h 170497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  <a:gd name="connsiteX0" fmla="*/ 604838 w 661988"/>
                <a:gd name="connsiteY0" fmla="*/ 1706055 h 1706055"/>
                <a:gd name="connsiteX1" fmla="*/ 42863 w 661988"/>
                <a:gd name="connsiteY1" fmla="*/ 1515555 h 1706055"/>
                <a:gd name="connsiteX2" fmla="*/ 0 w 661988"/>
                <a:gd name="connsiteY2" fmla="*/ 167767 h 1706055"/>
                <a:gd name="connsiteX3" fmla="*/ 614363 w 661988"/>
                <a:gd name="connsiteY3" fmla="*/ 1080 h 1706055"/>
                <a:gd name="connsiteX4" fmla="*/ 661988 w 661988"/>
                <a:gd name="connsiteY4" fmla="*/ 96330 h 1706055"/>
                <a:gd name="connsiteX5" fmla="*/ 604838 w 661988"/>
                <a:gd name="connsiteY5" fmla="*/ 1706055 h 1706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88" h="1706055">
                  <a:moveTo>
                    <a:pt x="604838" y="1706055"/>
                  </a:moveTo>
                  <a:cubicBezTo>
                    <a:pt x="446088" y="1699705"/>
                    <a:pt x="196850" y="1693355"/>
                    <a:pt x="42863" y="1515555"/>
                  </a:cubicBezTo>
                  <a:lnTo>
                    <a:pt x="0" y="167767"/>
                  </a:lnTo>
                  <a:cubicBezTo>
                    <a:pt x="104776" y="12193"/>
                    <a:pt x="442912" y="-5270"/>
                    <a:pt x="614363" y="1080"/>
                  </a:cubicBezTo>
                  <a:cubicBezTo>
                    <a:pt x="687388" y="4255"/>
                    <a:pt x="646113" y="64580"/>
                    <a:pt x="661988" y="96330"/>
                  </a:cubicBezTo>
                  <a:lnTo>
                    <a:pt x="604838" y="1706055"/>
                  </a:lnTo>
                  <a:close/>
                </a:path>
              </a:pathLst>
            </a:custGeom>
            <a:grpFill/>
            <a:ln w="3175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Freeform 85">
              <a:extLst>
                <a:ext uri="{FF2B5EF4-FFF2-40B4-BE49-F238E27FC236}">
                  <a16:creationId xmlns:a16="http://schemas.microsoft.com/office/drawing/2014/main" id="{5B148C9C-57BA-4353-9C4C-F0B73AB85475}"/>
                </a:ext>
              </a:extLst>
            </p:cNvPr>
            <p:cNvSpPr/>
            <p:nvPr/>
          </p:nvSpPr>
          <p:spPr>
            <a:xfrm>
              <a:off x="4648868" y="1056604"/>
              <a:ext cx="399840" cy="166749"/>
            </a:xfrm>
            <a:custGeom>
              <a:avLst/>
              <a:gdLst>
                <a:gd name="connsiteX0" fmla="*/ 0 w 400050"/>
                <a:gd name="connsiteY0" fmla="*/ 176213 h 176213"/>
                <a:gd name="connsiteX1" fmla="*/ 0 w 400050"/>
                <a:gd name="connsiteY1" fmla="*/ 119063 h 176213"/>
                <a:gd name="connsiteX2" fmla="*/ 333375 w 400050"/>
                <a:gd name="connsiteY2" fmla="*/ 0 h 176213"/>
                <a:gd name="connsiteX3" fmla="*/ 400050 w 400050"/>
                <a:gd name="connsiteY3" fmla="*/ 42863 h 176213"/>
                <a:gd name="connsiteX4" fmla="*/ 385763 w 400050"/>
                <a:gd name="connsiteY4" fmla="*/ 119063 h 176213"/>
                <a:gd name="connsiteX5" fmla="*/ 0 w 400050"/>
                <a:gd name="connsiteY5" fmla="*/ 176213 h 176213"/>
                <a:gd name="connsiteX0" fmla="*/ 0 w 400050"/>
                <a:gd name="connsiteY0" fmla="*/ 176213 h 176213"/>
                <a:gd name="connsiteX1" fmla="*/ 9525 w 400050"/>
                <a:gd name="connsiteY1" fmla="*/ 130969 h 176213"/>
                <a:gd name="connsiteX2" fmla="*/ 333375 w 400050"/>
                <a:gd name="connsiteY2" fmla="*/ 0 h 176213"/>
                <a:gd name="connsiteX3" fmla="*/ 400050 w 400050"/>
                <a:gd name="connsiteY3" fmla="*/ 42863 h 176213"/>
                <a:gd name="connsiteX4" fmla="*/ 385763 w 400050"/>
                <a:gd name="connsiteY4" fmla="*/ 119063 h 176213"/>
                <a:gd name="connsiteX5" fmla="*/ 0 w 400050"/>
                <a:gd name="connsiteY5" fmla="*/ 176213 h 176213"/>
                <a:gd name="connsiteX0" fmla="*/ 0 w 400050"/>
                <a:gd name="connsiteY0" fmla="*/ 176213 h 176213"/>
                <a:gd name="connsiteX1" fmla="*/ 9525 w 400050"/>
                <a:gd name="connsiteY1" fmla="*/ 130969 h 176213"/>
                <a:gd name="connsiteX2" fmla="*/ 333375 w 400050"/>
                <a:gd name="connsiteY2" fmla="*/ 0 h 176213"/>
                <a:gd name="connsiteX3" fmla="*/ 400050 w 400050"/>
                <a:gd name="connsiteY3" fmla="*/ 42863 h 176213"/>
                <a:gd name="connsiteX4" fmla="*/ 385763 w 400050"/>
                <a:gd name="connsiteY4" fmla="*/ 119063 h 176213"/>
                <a:gd name="connsiteX5" fmla="*/ 0 w 400050"/>
                <a:gd name="connsiteY5" fmla="*/ 176213 h 176213"/>
                <a:gd name="connsiteX0" fmla="*/ 0 w 400050"/>
                <a:gd name="connsiteY0" fmla="*/ 166688 h 166688"/>
                <a:gd name="connsiteX1" fmla="*/ 9525 w 400050"/>
                <a:gd name="connsiteY1" fmla="*/ 121444 h 166688"/>
                <a:gd name="connsiteX2" fmla="*/ 333375 w 400050"/>
                <a:gd name="connsiteY2" fmla="*/ 0 h 166688"/>
                <a:gd name="connsiteX3" fmla="*/ 400050 w 400050"/>
                <a:gd name="connsiteY3" fmla="*/ 33338 h 166688"/>
                <a:gd name="connsiteX4" fmla="*/ 385763 w 400050"/>
                <a:gd name="connsiteY4" fmla="*/ 109538 h 166688"/>
                <a:gd name="connsiteX5" fmla="*/ 0 w 400050"/>
                <a:gd name="connsiteY5" fmla="*/ 166688 h 166688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  <a:gd name="connsiteX0" fmla="*/ 0 w 400050"/>
                <a:gd name="connsiteY0" fmla="*/ 167360 h 167360"/>
                <a:gd name="connsiteX1" fmla="*/ 9525 w 400050"/>
                <a:gd name="connsiteY1" fmla="*/ 122116 h 167360"/>
                <a:gd name="connsiteX2" fmla="*/ 333375 w 400050"/>
                <a:gd name="connsiteY2" fmla="*/ 672 h 167360"/>
                <a:gd name="connsiteX3" fmla="*/ 400050 w 400050"/>
                <a:gd name="connsiteY3" fmla="*/ 34010 h 167360"/>
                <a:gd name="connsiteX4" fmla="*/ 385763 w 400050"/>
                <a:gd name="connsiteY4" fmla="*/ 110210 h 167360"/>
                <a:gd name="connsiteX5" fmla="*/ 0 w 400050"/>
                <a:gd name="connsiteY5" fmla="*/ 167360 h 16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050" h="167360">
                  <a:moveTo>
                    <a:pt x="0" y="167360"/>
                  </a:moveTo>
                  <a:lnTo>
                    <a:pt x="9525" y="122116"/>
                  </a:lnTo>
                  <a:cubicBezTo>
                    <a:pt x="98425" y="7022"/>
                    <a:pt x="277812" y="-3297"/>
                    <a:pt x="333375" y="672"/>
                  </a:cubicBezTo>
                  <a:cubicBezTo>
                    <a:pt x="365125" y="2260"/>
                    <a:pt x="394493" y="15753"/>
                    <a:pt x="400050" y="34010"/>
                  </a:cubicBezTo>
                  <a:lnTo>
                    <a:pt x="385763" y="110210"/>
                  </a:lnTo>
                  <a:cubicBezTo>
                    <a:pt x="288131" y="110210"/>
                    <a:pt x="130969" y="119735"/>
                    <a:pt x="0" y="167360"/>
                  </a:cubicBez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20" name="Picture 2" descr="Jos Nguyá»n Tuáº¥n DÅ©ng: So sÃ¡nh truyá»n ngáº¯n LÃ ng- Kim LÃ¢n vÃ  TÃ¢y Äáº§u ...">
            <a:extLst>
              <a:ext uri="{FF2B5EF4-FFF2-40B4-BE49-F238E27FC236}">
                <a16:creationId xmlns:a16="http://schemas.microsoft.com/office/drawing/2014/main" id="{7E2E41AB-E5D1-4623-B3DD-E91089DFAC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09"/>
          <a:stretch/>
        </p:blipFill>
        <p:spPr bwMode="auto">
          <a:xfrm>
            <a:off x="-16960" y="1128347"/>
            <a:ext cx="3250194" cy="460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F97F898-085B-4F95-95E8-A1604276A7FB}"/>
              </a:ext>
            </a:extLst>
          </p:cNvPr>
          <p:cNvSpPr/>
          <p:nvPr/>
        </p:nvSpPr>
        <p:spPr>
          <a:xfrm>
            <a:off x="4025321" y="1767455"/>
            <a:ext cx="58876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515151"/>
                </a:solidFill>
                <a:latin typeface="+mj-lt"/>
              </a:rPr>
              <a:t>a) </a:t>
            </a:r>
            <a:r>
              <a:rPr lang="vi-VN" sz="2800" i="1" dirty="0">
                <a:solidFill>
                  <a:srgbClr val="515151"/>
                </a:solidFill>
                <a:latin typeface="+mj-lt"/>
              </a:rPr>
              <a:t>–</a:t>
            </a:r>
            <a:r>
              <a:rPr lang="vi-VN" sz="2800" b="1" i="1" dirty="0">
                <a:solidFill>
                  <a:srgbClr val="515151"/>
                </a:solidFill>
                <a:latin typeface="+mj-lt"/>
              </a:rPr>
              <a:t> Này</a:t>
            </a:r>
            <a:r>
              <a:rPr lang="vi-VN" sz="2800" i="1" dirty="0">
                <a:solidFill>
                  <a:srgbClr val="515151"/>
                </a:solidFill>
                <a:latin typeface="+mj-lt"/>
              </a:rPr>
              <a:t>, bác có biết mấy hôm nay súng nó bắn ở đâu mà nghe rát thế không?</a:t>
            </a:r>
            <a:endParaRPr lang="en-SG" sz="2800" dirty="0"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A55FCC-912E-4239-B979-E1682091EB5E}"/>
              </a:ext>
            </a:extLst>
          </p:cNvPr>
          <p:cNvSpPr/>
          <p:nvPr/>
        </p:nvSpPr>
        <p:spPr>
          <a:xfrm>
            <a:off x="3566671" y="3848675"/>
            <a:ext cx="728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515151"/>
                </a:solidFill>
                <a:latin typeface="+mj-lt"/>
              </a:rPr>
              <a:t>b)</a:t>
            </a:r>
            <a:r>
              <a:rPr lang="en-SG" sz="2800" dirty="0">
                <a:solidFill>
                  <a:srgbClr val="515151"/>
                </a:solidFill>
                <a:latin typeface="+mj-lt"/>
              </a:rPr>
              <a:t> </a:t>
            </a:r>
            <a:r>
              <a:rPr lang="vi-VN" sz="2800" i="1" dirty="0">
                <a:solidFill>
                  <a:srgbClr val="515151"/>
                </a:solidFill>
                <a:latin typeface="+mj-lt"/>
              </a:rPr>
              <a:t>– Các ông, các bà ở đâu ta lên đấy ạ?</a:t>
            </a:r>
            <a:br>
              <a:rPr lang="vi-VN" sz="2800" i="1" dirty="0">
                <a:solidFill>
                  <a:srgbClr val="515151"/>
                </a:solidFill>
                <a:latin typeface="+mj-lt"/>
              </a:rPr>
            </a:br>
            <a:r>
              <a:rPr lang="en-SG" sz="2800" i="1" dirty="0">
                <a:solidFill>
                  <a:srgbClr val="515151"/>
                </a:solidFill>
                <a:latin typeface="+mj-lt"/>
              </a:rPr>
              <a:t>      </a:t>
            </a:r>
            <a:r>
              <a:rPr lang="vi-VN" sz="2800" i="1" dirty="0">
                <a:solidFill>
                  <a:srgbClr val="515151"/>
                </a:solidFill>
                <a:latin typeface="+mj-lt"/>
              </a:rPr>
              <a:t>Ông Hai đặt bát nước xuống chõng hỏi. Một người đàn bà mau miệng trả lời:</a:t>
            </a:r>
            <a:endParaRPr lang="en-SG" sz="2800" i="1" dirty="0">
              <a:solidFill>
                <a:srgbClr val="515151"/>
              </a:solidFill>
              <a:latin typeface="+mj-lt"/>
            </a:endParaRPr>
          </a:p>
          <a:p>
            <a:pPr algn="just"/>
            <a:r>
              <a:rPr lang="en-SG" sz="2800" i="1" dirty="0">
                <a:solidFill>
                  <a:srgbClr val="515151"/>
                </a:solidFill>
                <a:latin typeface="+mj-lt"/>
              </a:rPr>
              <a:t>    </a:t>
            </a:r>
            <a:r>
              <a:rPr lang="vi-VN" sz="2800" i="1" dirty="0">
                <a:solidFill>
                  <a:srgbClr val="515151"/>
                </a:solidFill>
                <a:latin typeface="+mj-lt"/>
              </a:rPr>
              <a:t>– </a:t>
            </a:r>
            <a:r>
              <a:rPr lang="vi-VN" sz="2800" b="1" i="1" dirty="0">
                <a:solidFill>
                  <a:srgbClr val="515151"/>
                </a:solidFill>
                <a:latin typeface="+mj-lt"/>
              </a:rPr>
              <a:t>Thưa ông</a:t>
            </a:r>
            <a:r>
              <a:rPr lang="vi-VN" sz="2800" i="1" dirty="0">
                <a:solidFill>
                  <a:srgbClr val="515151"/>
                </a:solidFill>
                <a:latin typeface="+mj-lt"/>
              </a:rPr>
              <a:t>, chúng cháu ở Gia Lâm lên đấy ạ. </a:t>
            </a:r>
            <a:endParaRPr lang="en-SG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122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FFC6121-D26F-4516-AD67-D06260587078}"/>
              </a:ext>
            </a:extLst>
          </p:cNvPr>
          <p:cNvGrpSpPr/>
          <p:nvPr/>
        </p:nvGrpSpPr>
        <p:grpSpPr>
          <a:xfrm>
            <a:off x="0" y="-1270"/>
            <a:ext cx="12192000" cy="6859270"/>
            <a:chOff x="0" y="0"/>
            <a:chExt cx="12192000" cy="6859270"/>
          </a:xfrm>
        </p:grpSpPr>
        <p:pic>
          <p:nvPicPr>
            <p:cNvPr id="3" name="图片 24" descr="背景4">
              <a:extLst>
                <a:ext uri="{FF2B5EF4-FFF2-40B4-BE49-F238E27FC236}">
                  <a16:creationId xmlns:a16="http://schemas.microsoft.com/office/drawing/2014/main" id="{72882D5A-A167-43AB-90F6-1CBAC29510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612" r="31595"/>
            <a:stretch/>
          </p:blipFill>
          <p:spPr>
            <a:xfrm>
              <a:off x="0" y="0"/>
              <a:ext cx="3398981" cy="6859270"/>
            </a:xfrm>
            <a:prstGeom prst="rect">
              <a:avLst/>
            </a:prstGeom>
          </p:spPr>
        </p:pic>
        <p:pic>
          <p:nvPicPr>
            <p:cNvPr id="4" name="图片 24" descr="背景4">
              <a:extLst>
                <a:ext uri="{FF2B5EF4-FFF2-40B4-BE49-F238E27FC236}">
                  <a16:creationId xmlns:a16="http://schemas.microsoft.com/office/drawing/2014/main" id="{0D4324A4-6E5A-4124-8520-CEA9D15D99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612" r="31595"/>
            <a:stretch/>
          </p:blipFill>
          <p:spPr>
            <a:xfrm>
              <a:off x="3463635" y="0"/>
              <a:ext cx="3398981" cy="6859270"/>
            </a:xfrm>
            <a:prstGeom prst="rect">
              <a:avLst/>
            </a:prstGeom>
          </p:spPr>
        </p:pic>
        <p:pic>
          <p:nvPicPr>
            <p:cNvPr id="5" name="图片 24" descr="背景4">
              <a:extLst>
                <a:ext uri="{FF2B5EF4-FFF2-40B4-BE49-F238E27FC236}">
                  <a16:creationId xmlns:a16="http://schemas.microsoft.com/office/drawing/2014/main" id="{65C13F77-3303-463C-BFCE-174158963C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612" r="31595"/>
            <a:stretch/>
          </p:blipFill>
          <p:spPr>
            <a:xfrm>
              <a:off x="6927270" y="0"/>
              <a:ext cx="3398981" cy="6859270"/>
            </a:xfrm>
            <a:prstGeom prst="rect">
              <a:avLst/>
            </a:prstGeom>
          </p:spPr>
        </p:pic>
        <p:pic>
          <p:nvPicPr>
            <p:cNvPr id="6" name="图片 24" descr="背景4">
              <a:extLst>
                <a:ext uri="{FF2B5EF4-FFF2-40B4-BE49-F238E27FC236}">
                  <a16:creationId xmlns:a16="http://schemas.microsoft.com/office/drawing/2014/main" id="{1E17E557-6F80-4E09-B2DB-37A142BFBA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612" r="45265"/>
            <a:stretch/>
          </p:blipFill>
          <p:spPr>
            <a:xfrm>
              <a:off x="10464796" y="0"/>
              <a:ext cx="1727204" cy="685927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B71390A-2613-4E8E-A418-F336D15FFB58}"/>
              </a:ext>
            </a:extLst>
          </p:cNvPr>
          <p:cNvSpPr txBox="1"/>
          <p:nvPr/>
        </p:nvSpPr>
        <p:spPr>
          <a:xfrm>
            <a:off x="195100" y="639271"/>
            <a:ext cx="5939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d.Thành phần phụ chú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62EB78-3F55-41D8-ADBE-0E590CB2A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8" b="65758"/>
          <a:stretch/>
        </p:blipFill>
        <p:spPr>
          <a:xfrm>
            <a:off x="113029" y="964167"/>
            <a:ext cx="5505726" cy="20885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381DC9-F77F-41BA-9742-EB5CBC6D89BC}"/>
              </a:ext>
            </a:extLst>
          </p:cNvPr>
          <p:cNvSpPr txBox="1"/>
          <p:nvPr/>
        </p:nvSpPr>
        <p:spPr>
          <a:xfrm>
            <a:off x="1552094" y="1814155"/>
            <a:ext cx="322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10382A-3B2C-445D-A46C-E3E5BFE25BCD}"/>
              </a:ext>
            </a:extLst>
          </p:cNvPr>
          <p:cNvSpPr txBox="1"/>
          <p:nvPr/>
        </p:nvSpPr>
        <p:spPr>
          <a:xfrm>
            <a:off x="5583675" y="1752600"/>
            <a:ext cx="5981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7E7CC7-0A47-4708-944B-988F39C2A271}"/>
              </a:ext>
            </a:extLst>
          </p:cNvPr>
          <p:cNvSpPr txBox="1"/>
          <p:nvPr/>
        </p:nvSpPr>
        <p:spPr>
          <a:xfrm>
            <a:off x="5485139" y="2741776"/>
            <a:ext cx="56357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Nằm g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iữa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dấu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nằm trong 2 dấu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S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59014" y="3921112"/>
            <a:ext cx="553549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Nằm sau dấu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sau 1 dấu </a:t>
            </a:r>
          </a:p>
          <a:p>
            <a:pPr algn="just"/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gạch ngang.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89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0" y="-64655"/>
            <a:ext cx="12192000" cy="69226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70139"/>
            <a:ext cx="9143244" cy="3230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655" y="1063400"/>
            <a:ext cx="1231290" cy="1706739"/>
          </a:xfrm>
          <a:prstGeom prst="rect">
            <a:avLst/>
          </a:prstGeom>
        </p:spPr>
      </p:pic>
      <p:pic>
        <p:nvPicPr>
          <p:cNvPr id="9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289" y="1063400"/>
            <a:ext cx="6912768" cy="377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79769" y="2906009"/>
            <a:ext cx="5600700" cy="118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altLang="zh-CN" sz="5400" b="1" dirty="0">
                <a:solidFill>
                  <a:srgbClr val="00B050"/>
                </a:solidFill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KHỞI ĐỘNG</a:t>
            </a:r>
            <a:endParaRPr lang="en-US" altLang="zh-CN" sz="5400" b="1" dirty="0">
              <a:solidFill>
                <a:srgbClr val="00B050"/>
              </a:solidFill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21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FFC6121-D26F-4516-AD67-D06260587078}"/>
              </a:ext>
            </a:extLst>
          </p:cNvPr>
          <p:cNvGrpSpPr/>
          <p:nvPr/>
        </p:nvGrpSpPr>
        <p:grpSpPr>
          <a:xfrm>
            <a:off x="0" y="0"/>
            <a:ext cx="12192000" cy="6859270"/>
            <a:chOff x="0" y="0"/>
            <a:chExt cx="12192000" cy="6859270"/>
          </a:xfrm>
        </p:grpSpPr>
        <p:pic>
          <p:nvPicPr>
            <p:cNvPr id="3" name="图片 24" descr="背景4">
              <a:extLst>
                <a:ext uri="{FF2B5EF4-FFF2-40B4-BE49-F238E27FC236}">
                  <a16:creationId xmlns:a16="http://schemas.microsoft.com/office/drawing/2014/main" id="{72882D5A-A167-43AB-90F6-1CBAC29510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612" r="31595"/>
            <a:stretch/>
          </p:blipFill>
          <p:spPr>
            <a:xfrm>
              <a:off x="0" y="0"/>
              <a:ext cx="3398981" cy="6859270"/>
            </a:xfrm>
            <a:prstGeom prst="rect">
              <a:avLst/>
            </a:prstGeom>
          </p:spPr>
        </p:pic>
        <p:pic>
          <p:nvPicPr>
            <p:cNvPr id="4" name="图片 24" descr="背景4">
              <a:extLst>
                <a:ext uri="{FF2B5EF4-FFF2-40B4-BE49-F238E27FC236}">
                  <a16:creationId xmlns:a16="http://schemas.microsoft.com/office/drawing/2014/main" id="{0D4324A4-6E5A-4124-8520-CEA9D15D99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612" r="31595"/>
            <a:stretch/>
          </p:blipFill>
          <p:spPr>
            <a:xfrm>
              <a:off x="3463635" y="0"/>
              <a:ext cx="3398981" cy="6859270"/>
            </a:xfrm>
            <a:prstGeom prst="rect">
              <a:avLst/>
            </a:prstGeom>
          </p:spPr>
        </p:pic>
        <p:pic>
          <p:nvPicPr>
            <p:cNvPr id="5" name="图片 24" descr="背景4">
              <a:extLst>
                <a:ext uri="{FF2B5EF4-FFF2-40B4-BE49-F238E27FC236}">
                  <a16:creationId xmlns:a16="http://schemas.microsoft.com/office/drawing/2014/main" id="{65C13F77-3303-463C-BFCE-174158963C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612" r="31595"/>
            <a:stretch/>
          </p:blipFill>
          <p:spPr>
            <a:xfrm>
              <a:off x="6927270" y="0"/>
              <a:ext cx="3398981" cy="6859270"/>
            </a:xfrm>
            <a:prstGeom prst="rect">
              <a:avLst/>
            </a:prstGeom>
          </p:spPr>
        </p:pic>
        <p:pic>
          <p:nvPicPr>
            <p:cNvPr id="6" name="图片 24" descr="背景4">
              <a:extLst>
                <a:ext uri="{FF2B5EF4-FFF2-40B4-BE49-F238E27FC236}">
                  <a16:creationId xmlns:a16="http://schemas.microsoft.com/office/drawing/2014/main" id="{1E17E557-6F80-4E09-B2DB-37A142BFBA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612" r="45265"/>
            <a:stretch/>
          </p:blipFill>
          <p:spPr>
            <a:xfrm>
              <a:off x="10464796" y="0"/>
              <a:ext cx="1727204" cy="6859270"/>
            </a:xfrm>
            <a:prstGeom prst="rect">
              <a:avLst/>
            </a:prstGeom>
          </p:spPr>
        </p:pic>
      </p:grpSp>
      <p:pic>
        <p:nvPicPr>
          <p:cNvPr id="41" name="图片 12">
            <a:extLst>
              <a:ext uri="{FF2B5EF4-FFF2-40B4-BE49-F238E27FC236}">
                <a16:creationId xmlns:a16="http://schemas.microsoft.com/office/drawing/2014/main" id="{FEBA513B-71CE-4AF7-A18B-3051F0129D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82"/>
          <a:stretch>
            <a:fillRect/>
          </a:stretch>
        </p:blipFill>
        <p:spPr>
          <a:xfrm>
            <a:off x="162232" y="-100305"/>
            <a:ext cx="11867535" cy="7598939"/>
          </a:xfrm>
          <a:prstGeom prst="rect">
            <a:avLst/>
          </a:prstGeom>
        </p:spPr>
      </p:pic>
      <p:sp>
        <p:nvSpPr>
          <p:cNvPr id="42" name="矩形 3">
            <a:extLst>
              <a:ext uri="{FF2B5EF4-FFF2-40B4-BE49-F238E27FC236}">
                <a16:creationId xmlns:a16="http://schemas.microsoft.com/office/drawing/2014/main" id="{B01840B8-72C3-48D8-80CD-87AE30A97713}"/>
              </a:ext>
            </a:extLst>
          </p:cNvPr>
          <p:cNvSpPr/>
          <p:nvPr/>
        </p:nvSpPr>
        <p:spPr>
          <a:xfrm>
            <a:off x="237743" y="1176268"/>
            <a:ext cx="11539729" cy="22776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4" name="文本框 26">
            <a:extLst>
              <a:ext uri="{FF2B5EF4-FFF2-40B4-BE49-F238E27FC236}">
                <a16:creationId xmlns:a16="http://schemas.microsoft.com/office/drawing/2014/main" id="{83851E60-3730-446F-85CC-152C09AB6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17" y="1367532"/>
            <a:ext cx="1129667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3200" i="1" dirty="0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</a:t>
            </a:r>
            <a:r>
              <a:rPr lang="en-SG" sz="3200" i="1" dirty="0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Lúc đi, đứa con gái đầu lòng của anh</a:t>
            </a:r>
            <a:r>
              <a:rPr lang="vi-VN" sz="3200" i="1" dirty="0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cũng là đứa con</a:t>
            </a:r>
          </a:p>
          <a:p>
            <a:pPr algn="just"/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TN                      CN                                      PHỤ CHÚ</a:t>
            </a:r>
          </a:p>
          <a:p>
            <a:pPr algn="just"/>
            <a:r>
              <a:rPr lang="vi-VN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 duy nhất của anh</a:t>
            </a:r>
            <a:r>
              <a:rPr lang="vi-VN" sz="3200" b="1" i="1" dirty="0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chưa đầy một tuổi.</a:t>
            </a:r>
          </a:p>
          <a:p>
            <a:pPr algn="just"/>
            <a:r>
              <a:rPr lang="vi-VN" sz="3200" b="1" i="1" dirty="0">
                <a:solidFill>
                  <a:srgbClr val="5151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  <a:r>
              <a:rPr lang="vi-VN" sz="3200" i="1" dirty="0">
                <a:solidFill>
                  <a:srgbClr val="51515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 </a:t>
            </a:r>
            <a:endParaRPr lang="vi-VN" sz="3200" dirty="0">
              <a:solidFill>
                <a:srgbClr val="51515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105130" y="1901916"/>
            <a:ext cx="9601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509596" y="1915650"/>
            <a:ext cx="46684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755525" y="1888182"/>
            <a:ext cx="331785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176033" y="2834640"/>
            <a:ext cx="3002007" cy="118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07646" y="2823989"/>
            <a:ext cx="3569994" cy="106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64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3">
            <a:extLst>
              <a:ext uri="{FF2B5EF4-FFF2-40B4-BE49-F238E27FC236}">
                <a16:creationId xmlns:a16="http://schemas.microsoft.com/office/drawing/2014/main" id="{B01840B8-72C3-48D8-80CD-87AE30A97713}"/>
              </a:ext>
            </a:extLst>
          </p:cNvPr>
          <p:cNvSpPr/>
          <p:nvPr/>
        </p:nvSpPr>
        <p:spPr>
          <a:xfrm>
            <a:off x="237743" y="1176268"/>
            <a:ext cx="11155681" cy="3057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4" name="文本框 26">
            <a:extLst>
              <a:ext uri="{FF2B5EF4-FFF2-40B4-BE49-F238E27FC236}">
                <a16:creationId xmlns:a16="http://schemas.microsoft.com/office/drawing/2014/main" id="{83851E60-3730-446F-85CC-152C09AB6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27" y="1324792"/>
            <a:ext cx="1129667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</a:t>
            </a:r>
            <a:r>
              <a:rPr lang="en-SG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thanh niên – nhân vật chính trong tác phẩm “Lặng lẽ Sa </a:t>
            </a:r>
          </a:p>
          <a:p>
            <a:pPr algn="just"/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CN                                Phụ chú </a:t>
            </a:r>
          </a:p>
          <a:p>
            <a:pPr algn="just"/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Pa” của nhà văn Nguyễn Thành Long, là chàng trai yêu nghề, tinh </a:t>
            </a:r>
          </a:p>
          <a:p>
            <a:pPr algn="just"/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VN</a:t>
            </a:r>
          </a:p>
          <a:p>
            <a:pPr algn="just"/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thần trách nhiêm cao, dũng cảm, nghị lực.</a:t>
            </a:r>
            <a:endParaRPr lang="vi-VN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064759" y="1888182"/>
            <a:ext cx="2528833" cy="45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977640" y="1888182"/>
            <a:ext cx="70957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07316" y="2844923"/>
            <a:ext cx="6174094" cy="197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779304" y="2844923"/>
            <a:ext cx="436063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07316" y="3730752"/>
            <a:ext cx="7044460" cy="170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98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9005" y="415804"/>
            <a:ext cx="11662259" cy="5903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FFFF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720355" y="1125344"/>
            <a:ext cx="2233238" cy="2233238"/>
            <a:chOff x="2788031" y="329191"/>
            <a:chExt cx="2233820" cy="2233820"/>
          </a:xfrm>
          <a:scene3d>
            <a:camera prst="orthographicFront"/>
            <a:lightRig rig="flat" dir="t"/>
          </a:scene3d>
        </p:grpSpPr>
        <p:sp>
          <p:nvSpPr>
            <p:cNvPr id="21" name="Pie 20"/>
            <p:cNvSpPr/>
            <p:nvPr/>
          </p:nvSpPr>
          <p:spPr>
            <a:xfrm>
              <a:off x="2788031" y="329191"/>
              <a:ext cx="2233820" cy="2233820"/>
            </a:xfrm>
            <a:prstGeom prst="pieWedge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2" name="Pie 4"/>
            <p:cNvSpPr/>
            <p:nvPr/>
          </p:nvSpPr>
          <p:spPr>
            <a:xfrm>
              <a:off x="3442302" y="983462"/>
              <a:ext cx="1579549" cy="157954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70644" tIns="170644" rIns="170644" bIns="170644" numCol="1" spcCol="1270" anchor="ctr" anchorCtr="0">
              <a:noAutofit/>
            </a:bodyPr>
            <a:lstStyle/>
            <a:p>
              <a:pPr algn="ctr" defTabSz="106648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399" b="1" dirty="0">
                  <a:latin typeface="Times New Roman" pitchFamily="18" charset="0"/>
                  <a:cs typeface="Times New Roman" pitchFamily="18" charset="0"/>
                </a:rPr>
                <a:t>Thành phần tình thái</a:t>
              </a:r>
              <a:endParaRPr lang="en-US" sz="2399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056745" y="1125344"/>
            <a:ext cx="2233238" cy="2233238"/>
            <a:chOff x="5125030" y="329191"/>
            <a:chExt cx="2233820" cy="2233820"/>
          </a:xfrm>
          <a:solidFill>
            <a:schemeClr val="accent5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9" name="Pie 18"/>
            <p:cNvSpPr/>
            <p:nvPr/>
          </p:nvSpPr>
          <p:spPr>
            <a:xfrm rot="5400000">
              <a:off x="5125030" y="329191"/>
              <a:ext cx="2233820" cy="2233820"/>
            </a:xfrm>
            <a:prstGeom prst="pieWedg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5">
                <a:hueOff val="-3311292"/>
                <a:satOff val="13270"/>
                <a:lumOff val="2876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0" name="Pie 6"/>
            <p:cNvSpPr/>
            <p:nvPr/>
          </p:nvSpPr>
          <p:spPr>
            <a:xfrm>
              <a:off x="5125030" y="983462"/>
              <a:ext cx="1579549" cy="157954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70644" tIns="170644" rIns="170644" bIns="170644" numCol="1" spcCol="1270" anchor="ctr" anchorCtr="0">
              <a:noAutofit/>
            </a:bodyPr>
            <a:lstStyle/>
            <a:p>
              <a:pPr algn="ctr" defTabSz="106648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399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Thành phần cảm thán</a:t>
              </a:r>
              <a:endParaRPr lang="en-US" sz="2399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56745" y="3461735"/>
            <a:ext cx="2233238" cy="2233238"/>
            <a:chOff x="5125030" y="2666190"/>
            <a:chExt cx="2233820" cy="2233820"/>
          </a:xfr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7" name="Pie 16"/>
            <p:cNvSpPr/>
            <p:nvPr/>
          </p:nvSpPr>
          <p:spPr>
            <a:xfrm rot="10800000">
              <a:off x="5125030" y="2666190"/>
              <a:ext cx="2233820" cy="2233820"/>
            </a:xfrm>
            <a:prstGeom prst="pieWedg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6622584"/>
                <a:satOff val="26541"/>
                <a:lumOff val="5752"/>
                <a:alphaOff val="0"/>
              </a:schemeClr>
            </a:fillRef>
            <a:effectRef idx="1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8" name="Pie 8"/>
            <p:cNvSpPr/>
            <p:nvPr/>
          </p:nvSpPr>
          <p:spPr>
            <a:xfrm rot="21600000">
              <a:off x="5125030" y="2666190"/>
              <a:ext cx="1579549" cy="157954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70644" tIns="170644" rIns="170644" bIns="170644" numCol="1" spcCol="1270" anchor="ctr" anchorCtr="0">
              <a:noAutofit/>
            </a:bodyPr>
            <a:lstStyle/>
            <a:p>
              <a:pPr algn="ctr" defTabSz="106648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399" b="1" dirty="0">
                  <a:latin typeface="Times New Roman" pitchFamily="18" charset="0"/>
                  <a:cs typeface="Times New Roman" pitchFamily="18" charset="0"/>
                </a:rPr>
                <a:t>Thành phần phụ chú</a:t>
              </a:r>
              <a:endParaRPr lang="en-US" sz="2399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720355" y="3461735"/>
            <a:ext cx="2233238" cy="2233238"/>
            <a:chOff x="2788031" y="2666190"/>
            <a:chExt cx="2233820" cy="2233820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5" name="Pie 14"/>
            <p:cNvSpPr/>
            <p:nvPr/>
          </p:nvSpPr>
          <p:spPr>
            <a:xfrm rot="16200000">
              <a:off x="2788031" y="2666190"/>
              <a:ext cx="2233820" cy="2233820"/>
            </a:xfrm>
            <a:prstGeom prst="pieWedge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1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6" name="Pie 10"/>
            <p:cNvSpPr/>
            <p:nvPr/>
          </p:nvSpPr>
          <p:spPr>
            <a:xfrm rot="21600000">
              <a:off x="3442302" y="2666190"/>
              <a:ext cx="1579549" cy="157954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70644" tIns="170644" rIns="170644" bIns="170644" numCol="1" spcCol="1270" anchor="ctr" anchorCtr="0">
              <a:noAutofit/>
            </a:bodyPr>
            <a:lstStyle/>
            <a:p>
              <a:pPr algn="ctr" defTabSz="106648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399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Thành phần gọi - đáp</a:t>
              </a:r>
              <a:endParaRPr lang="en-US" sz="2399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Circular Arrow 12"/>
          <p:cNvSpPr/>
          <p:nvPr/>
        </p:nvSpPr>
        <p:spPr>
          <a:xfrm>
            <a:off x="5619640" y="2945976"/>
            <a:ext cx="771060" cy="670486"/>
          </a:xfrm>
          <a:prstGeom prst="circularArrow">
            <a:avLst/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1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Circular Arrow 13"/>
          <p:cNvSpPr/>
          <p:nvPr/>
        </p:nvSpPr>
        <p:spPr>
          <a:xfrm rot="10800000">
            <a:off x="5619640" y="3203855"/>
            <a:ext cx="771060" cy="670486"/>
          </a:xfrm>
          <a:prstGeom prst="circularArrow">
            <a:avLst/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1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Rectangle 3"/>
          <p:cNvSpPr/>
          <p:nvPr/>
        </p:nvSpPr>
        <p:spPr>
          <a:xfrm>
            <a:off x="912774" y="1053355"/>
            <a:ext cx="3383494" cy="1569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199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 hiện độ tin cậy</a:t>
            </a:r>
            <a:endParaRPr lang="en-US" sz="3199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vi-VN" sz="3199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Chắc hẳn, chắc chắn, có lẽ,... </a:t>
            </a:r>
            <a:endParaRPr lang="en-US" sz="3199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41982" y="3860936"/>
            <a:ext cx="3642244" cy="1569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199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 lập, duy trì</a:t>
            </a:r>
            <a:endParaRPr lang="en-US" sz="3199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vi-VN" sz="3199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 thoại</a:t>
            </a:r>
            <a:endParaRPr lang="en-US" sz="3199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vi-VN" sz="3199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Này, ơi, ê, vâng, dạ...</a:t>
            </a:r>
            <a:endParaRPr lang="en-US" sz="3199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331572" y="1125344"/>
            <a:ext cx="2947654" cy="1569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199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Bộc lộ cảm xúc</a:t>
            </a:r>
            <a:endParaRPr lang="en-US" sz="3199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vi-VN" sz="3199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Ơi, trời ơi, a, ôi chao,...</a:t>
            </a:r>
            <a:endParaRPr lang="en-US" sz="3199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329238" y="3860936"/>
            <a:ext cx="3093967" cy="1569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199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Bổ sung chi tiết cho nội dung chính</a:t>
            </a:r>
            <a:endParaRPr lang="en-US" sz="3199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19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1F817CA-1D57-40A0-AB24-D8ED44000F39}"/>
              </a:ext>
            </a:extLst>
          </p:cNvPr>
          <p:cNvGrpSpPr/>
          <p:nvPr/>
        </p:nvGrpSpPr>
        <p:grpSpPr>
          <a:xfrm>
            <a:off x="0" y="0"/>
            <a:ext cx="12192000" cy="6859270"/>
            <a:chOff x="0" y="0"/>
            <a:chExt cx="12192000" cy="6859270"/>
          </a:xfrm>
        </p:grpSpPr>
        <p:pic>
          <p:nvPicPr>
            <p:cNvPr id="3" name="图片 24" descr="背景4">
              <a:extLst>
                <a:ext uri="{FF2B5EF4-FFF2-40B4-BE49-F238E27FC236}">
                  <a16:creationId xmlns:a16="http://schemas.microsoft.com/office/drawing/2014/main" id="{C33F9AAF-067B-4FEB-80A7-E147E5C0AE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612" r="31595"/>
            <a:stretch/>
          </p:blipFill>
          <p:spPr>
            <a:xfrm>
              <a:off x="0" y="0"/>
              <a:ext cx="3398981" cy="6859270"/>
            </a:xfrm>
            <a:prstGeom prst="rect">
              <a:avLst/>
            </a:prstGeom>
          </p:spPr>
        </p:pic>
        <p:pic>
          <p:nvPicPr>
            <p:cNvPr id="4" name="图片 24" descr="背景4">
              <a:extLst>
                <a:ext uri="{FF2B5EF4-FFF2-40B4-BE49-F238E27FC236}">
                  <a16:creationId xmlns:a16="http://schemas.microsoft.com/office/drawing/2014/main" id="{5C1C1F7C-4370-435C-9568-F980F67F6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612" r="31595"/>
            <a:stretch/>
          </p:blipFill>
          <p:spPr>
            <a:xfrm>
              <a:off x="3463635" y="0"/>
              <a:ext cx="3398981" cy="6859270"/>
            </a:xfrm>
            <a:prstGeom prst="rect">
              <a:avLst/>
            </a:prstGeom>
          </p:spPr>
        </p:pic>
        <p:pic>
          <p:nvPicPr>
            <p:cNvPr id="5" name="图片 24" descr="背景4">
              <a:extLst>
                <a:ext uri="{FF2B5EF4-FFF2-40B4-BE49-F238E27FC236}">
                  <a16:creationId xmlns:a16="http://schemas.microsoft.com/office/drawing/2014/main" id="{AF77DDDF-9D07-4C83-A418-E31538639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612" r="31595"/>
            <a:stretch/>
          </p:blipFill>
          <p:spPr>
            <a:xfrm>
              <a:off x="6927270" y="0"/>
              <a:ext cx="3398981" cy="6859270"/>
            </a:xfrm>
            <a:prstGeom prst="rect">
              <a:avLst/>
            </a:prstGeom>
          </p:spPr>
        </p:pic>
        <p:pic>
          <p:nvPicPr>
            <p:cNvPr id="6" name="图片 24" descr="背景4">
              <a:extLst>
                <a:ext uri="{FF2B5EF4-FFF2-40B4-BE49-F238E27FC236}">
                  <a16:creationId xmlns:a16="http://schemas.microsoft.com/office/drawing/2014/main" id="{1D18921F-BAC8-464F-AB45-456DE241F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612" r="45265"/>
            <a:stretch/>
          </p:blipFill>
          <p:spPr>
            <a:xfrm>
              <a:off x="10464796" y="0"/>
              <a:ext cx="1727204" cy="6859270"/>
            </a:xfrm>
            <a:prstGeom prst="rect">
              <a:avLst/>
            </a:prstGeom>
          </p:spPr>
        </p:pic>
      </p:grpSp>
      <p:pic>
        <p:nvPicPr>
          <p:cNvPr id="7" name="Picture 2" descr="Cover">
            <a:extLst>
              <a:ext uri="{FF2B5EF4-FFF2-40B4-BE49-F238E27FC236}">
                <a16:creationId xmlns:a16="http://schemas.microsoft.com/office/drawing/2014/main" id="{38C90E24-D627-4313-BF94-13858DD6D8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4"/>
          <a:stretch/>
        </p:blipFill>
        <p:spPr bwMode="auto">
          <a:xfrm>
            <a:off x="7962991" y="5411966"/>
            <a:ext cx="4002945" cy="150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over">
            <a:extLst>
              <a:ext uri="{FF2B5EF4-FFF2-40B4-BE49-F238E27FC236}">
                <a16:creationId xmlns:a16="http://schemas.microsoft.com/office/drawing/2014/main" id="{0B3DFEC3-0231-492C-944A-99D347CF6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2423">
            <a:off x="2300663" y="4169741"/>
            <a:ext cx="5943600" cy="246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over">
            <a:extLst>
              <a:ext uri="{FF2B5EF4-FFF2-40B4-BE49-F238E27FC236}">
                <a16:creationId xmlns:a16="http://schemas.microsoft.com/office/drawing/2014/main" id="{198BD08B-BE45-4A38-B9C8-C5BF1B828F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2"/>
          <a:stretch/>
        </p:blipFill>
        <p:spPr bwMode="auto">
          <a:xfrm>
            <a:off x="7865917" y="3811831"/>
            <a:ext cx="4286073" cy="141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Cover">
            <a:extLst>
              <a:ext uri="{FF2B5EF4-FFF2-40B4-BE49-F238E27FC236}">
                <a16:creationId xmlns:a16="http://schemas.microsoft.com/office/drawing/2014/main" id="{C5A660E4-3810-43E0-ADA0-B9FEBC193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7319">
            <a:off x="2055847" y="3832038"/>
            <a:ext cx="6146853" cy="136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over">
            <a:extLst>
              <a:ext uri="{FF2B5EF4-FFF2-40B4-BE49-F238E27FC236}">
                <a16:creationId xmlns:a16="http://schemas.microsoft.com/office/drawing/2014/main" id="{E0C99B28-EB1D-497B-BA65-3ED6FFAE67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7"/>
          <a:stretch/>
        </p:blipFill>
        <p:spPr bwMode="auto">
          <a:xfrm>
            <a:off x="8244263" y="1793447"/>
            <a:ext cx="3857408" cy="139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Cover">
            <a:extLst>
              <a:ext uri="{FF2B5EF4-FFF2-40B4-BE49-F238E27FC236}">
                <a16:creationId xmlns:a16="http://schemas.microsoft.com/office/drawing/2014/main" id="{92E5FA31-9713-494F-A7CA-7BAD2E0DC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725" y="1899949"/>
            <a:ext cx="6247452" cy="231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Cover">
            <a:extLst>
              <a:ext uri="{FF2B5EF4-FFF2-40B4-BE49-F238E27FC236}">
                <a16:creationId xmlns:a16="http://schemas.microsoft.com/office/drawing/2014/main" id="{634FEB67-D601-4295-9EB7-FD9EADA738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4"/>
          <a:stretch/>
        </p:blipFill>
        <p:spPr bwMode="auto">
          <a:xfrm>
            <a:off x="7585364" y="250228"/>
            <a:ext cx="4527901" cy="1425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Cover">
            <a:extLst>
              <a:ext uri="{FF2B5EF4-FFF2-40B4-BE49-F238E27FC236}">
                <a16:creationId xmlns:a16="http://schemas.microsoft.com/office/drawing/2014/main" id="{8C81232B-EBF3-434E-A70E-A6E7F0FEE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90" y="467182"/>
            <a:ext cx="5943601" cy="386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ACBD453-1D6E-4FB9-ADF3-B5963C4EF39C}"/>
              </a:ext>
            </a:extLst>
          </p:cNvPr>
          <p:cNvGrpSpPr/>
          <p:nvPr/>
        </p:nvGrpSpPr>
        <p:grpSpPr>
          <a:xfrm>
            <a:off x="242674" y="2599531"/>
            <a:ext cx="3930113" cy="2484635"/>
            <a:chOff x="1888799" y="275336"/>
            <a:chExt cx="3930113" cy="248463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F23D9BA-B34D-407F-98BD-68028F5D3C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93" b="52962"/>
            <a:stretch/>
          </p:blipFill>
          <p:spPr>
            <a:xfrm>
              <a:off x="1888799" y="275336"/>
              <a:ext cx="3930113" cy="248463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1303AA2-1EAF-48B6-BA7E-8496B0B37617}"/>
                </a:ext>
              </a:extLst>
            </p:cNvPr>
            <p:cNvSpPr txBox="1"/>
            <p:nvPr/>
          </p:nvSpPr>
          <p:spPr>
            <a:xfrm flipH="1">
              <a:off x="2426308" y="977859"/>
              <a:ext cx="279374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SG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SG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SG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r>
                <a:rPr lang="en-SG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endParaRPr lang="en-SG" sz="3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98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i.pinimg.com/564x/9b/75/7f/9b757fd66209c1e66546c0e56f58f2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5726" y="2960915"/>
            <a:ext cx="85039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</a:p>
        </p:txBody>
      </p:sp>
    </p:spTree>
    <p:extLst>
      <p:ext uri="{BB962C8B-B14F-4D97-AF65-F5344CB8AC3E}">
        <p14:creationId xmlns:p14="http://schemas.microsoft.com/office/powerpoint/2010/main" val="657037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2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221" y="615101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2047"/>
            <a:ext cx="1571039" cy="9997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4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641" y="4162739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5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6182026"/>
            <a:ext cx="1893401" cy="6370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048" y="1149532"/>
            <a:ext cx="1414645" cy="14186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314" y="1342404"/>
            <a:ext cx="1543813" cy="1251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40" y="1290560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357" y="2925976"/>
            <a:ext cx="1209293" cy="13034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34" y="2025872"/>
            <a:ext cx="1621003" cy="1074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818" y="3934952"/>
            <a:ext cx="1638443" cy="15269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956" y="4915295"/>
            <a:ext cx="1384988" cy="12667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05" y="5280791"/>
            <a:ext cx="1267074" cy="13865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75" y="3672067"/>
            <a:ext cx="1382534" cy="1139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  <a14:backgroundMark x1="99708" y1="74619" x2="99708" y2="75127"/>
                        <a14:backgroundMark x1="99708" y1="83249" x2="99708" y2="8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314" y="-486747"/>
            <a:ext cx="5363061" cy="3080241"/>
          </a:xfrm>
          <a:prstGeom prst="rect">
            <a:avLst/>
          </a:prstGeom>
        </p:spPr>
      </p:pic>
      <p:pic>
        <p:nvPicPr>
          <p:cNvPr id="46" name="Picture 11" descr="C:\Users\ADMIN\Desktop\Tai nguyen thiet ke tro choi\Angry birds epic birds\1505573783630 (2)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376" y="5231624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5708" y="3956025"/>
            <a:ext cx="56621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8000"/>
                </a:solidFill>
                <a:latin typeface="Algerian" panose="04020705040A02060702" pitchFamily="82" charset="0"/>
              </a:rPr>
              <a:t>ẾCH XANH MƯU TRÍ</a:t>
            </a:r>
          </a:p>
        </p:txBody>
      </p:sp>
      <p:pic>
        <p:nvPicPr>
          <p:cNvPr id="4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 cstate="print"/>
          <a:stretch>
            <a:fillRect/>
          </a:stretch>
        </p:blipFill>
        <p:spPr>
          <a:xfrm>
            <a:off x="13056055" y="60671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51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numSld="13">
                <p:cTn id="17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971" y="563666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88" y="3384672"/>
            <a:ext cx="1975757" cy="1257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9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92" y="4810365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0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" y="5590195"/>
            <a:ext cx="1893401" cy="6370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26" y="1857720"/>
            <a:ext cx="1414645" cy="14186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241" y="1857720"/>
            <a:ext cx="1543813" cy="1251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87" y="2987803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107" y="2925976"/>
            <a:ext cx="1209293" cy="13034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5" y="4549316"/>
            <a:ext cx="1621003" cy="1074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718" y="3934952"/>
            <a:ext cx="1638443" cy="15269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06" y="4915295"/>
            <a:ext cx="1384988" cy="12667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355" y="4766441"/>
            <a:ext cx="1267074" cy="13865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71" y="4911087"/>
            <a:ext cx="1382534" cy="1139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031" y="-554815"/>
            <a:ext cx="4476272" cy="2570919"/>
          </a:xfrm>
          <a:prstGeom prst="rect">
            <a:avLst/>
          </a:prstGeom>
        </p:spPr>
      </p:pic>
      <p:sp>
        <p:nvSpPr>
          <p:cNvPr id="2" name="Rounded Rectangle 1">
            <a:hlinkClick r:id="rId29" action="ppaction://hlinksldjump"/>
          </p:cNvPr>
          <p:cNvSpPr/>
          <p:nvPr/>
        </p:nvSpPr>
        <p:spPr>
          <a:xfrm>
            <a:off x="3559030" y="3306302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FF"/>
                </a:solidFill>
              </a:rPr>
              <a:t>Chăm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Chỉ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5" name="Rounded Rectangle 34">
            <a:hlinkClick r:id="rId30" action="ppaction://hlinksldjump"/>
          </p:cNvPr>
          <p:cNvSpPr/>
          <p:nvPr/>
        </p:nvSpPr>
        <p:spPr>
          <a:xfrm>
            <a:off x="1301795" y="4457019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FF"/>
                </a:solidFill>
              </a:rPr>
              <a:t>Thật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6" name="Rounded Rectangle 35">
            <a:hlinkClick r:id="rId31" action="ppaction://hlinksldjump"/>
          </p:cNvPr>
          <p:cNvSpPr/>
          <p:nvPr/>
        </p:nvSpPr>
        <p:spPr>
          <a:xfrm>
            <a:off x="5342809" y="4305578"/>
            <a:ext cx="1290216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FF"/>
                </a:solidFill>
              </a:rPr>
              <a:t>Cẩn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Thận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7" name="Rounded Rectangle 36">
            <a:hlinkClick r:id="rId32" action="ppaction://hlinksldjump"/>
          </p:cNvPr>
          <p:cNvSpPr/>
          <p:nvPr/>
        </p:nvSpPr>
        <p:spPr>
          <a:xfrm>
            <a:off x="8338255" y="3355807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FF"/>
                </a:solidFill>
              </a:rPr>
              <a:t>Giản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Dị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9" name="Rounded Rectangle 38">
            <a:hlinkClick r:id="rId33" action="ppaction://hlinksldjump"/>
          </p:cNvPr>
          <p:cNvSpPr/>
          <p:nvPr/>
        </p:nvSpPr>
        <p:spPr>
          <a:xfrm>
            <a:off x="10564089" y="4262041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FF"/>
                </a:solidFill>
              </a:rPr>
              <a:t>Vui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Vẻ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0" name="Rounded Rectangle 39">
            <a:hlinkClick r:id="rId34" action="ppaction://hlinksldjump"/>
          </p:cNvPr>
          <p:cNvSpPr/>
          <p:nvPr/>
        </p:nvSpPr>
        <p:spPr>
          <a:xfrm>
            <a:off x="8208326" y="5682486"/>
            <a:ext cx="124132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FF"/>
                </a:solidFill>
              </a:rPr>
              <a:t>Dũng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Cảm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1" name="Rounded Rectangle 40">
            <a:hlinkClick r:id="rId35" action="ppaction://hlinksldjump"/>
          </p:cNvPr>
          <p:cNvSpPr/>
          <p:nvPr/>
        </p:nvSpPr>
        <p:spPr>
          <a:xfrm>
            <a:off x="5758515" y="6309001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FF"/>
                </a:solidFill>
              </a:rPr>
              <a:t>Kiên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Trì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3" name="Rounded Rectangle 42">
            <a:hlinkClick r:id="rId36" action="ppaction://hlinksldjump"/>
          </p:cNvPr>
          <p:cNvSpPr/>
          <p:nvPr/>
        </p:nvSpPr>
        <p:spPr>
          <a:xfrm>
            <a:off x="10520016" y="6340173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FF"/>
                </a:solidFill>
              </a:rPr>
              <a:t>Ngăn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Nắp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4" name="Rounded Rectangle 43">
            <a:hlinkClick r:id="rId37" action="ppaction://hlinksldjump"/>
          </p:cNvPr>
          <p:cNvSpPr/>
          <p:nvPr/>
        </p:nvSpPr>
        <p:spPr>
          <a:xfrm>
            <a:off x="437775" y="6107949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FF"/>
                </a:solidFill>
              </a:rPr>
              <a:t>Tự</a:t>
            </a:r>
            <a:r>
              <a:rPr lang="en-US" dirty="0">
                <a:solidFill>
                  <a:srgbClr val="0000FF"/>
                </a:solidFill>
              </a:rPr>
              <a:t> Tin</a:t>
            </a:r>
          </a:p>
        </p:txBody>
      </p:sp>
      <p:sp>
        <p:nvSpPr>
          <p:cNvPr id="45" name="Rounded Rectangle 44">
            <a:hlinkClick r:id="rId38" action="ppaction://hlinksldjump"/>
          </p:cNvPr>
          <p:cNvSpPr/>
          <p:nvPr/>
        </p:nvSpPr>
        <p:spPr>
          <a:xfrm>
            <a:off x="3552913" y="5968277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FF"/>
                </a:solidFill>
              </a:rPr>
              <a:t>Sạch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Sẽ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75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2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3" grpId="0" animBg="1"/>
      <p:bldP spid="44" grpId="0" animBg="1"/>
      <p:bldP spid="4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93" y="5619750"/>
            <a:ext cx="1975757" cy="12573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312" y="5010150"/>
            <a:ext cx="1744050" cy="1413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26228" y="913918"/>
            <a:ext cx="83231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1611313"/>
            <a:r>
              <a:rPr lang="vi-VN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endParaRPr lang="en-US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611313"/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1611313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	(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60809" y="4067053"/>
            <a:ext cx="50398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57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943" y="5825348"/>
            <a:ext cx="2337448" cy="786431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994" y="4764898"/>
            <a:ext cx="1623806" cy="16284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60140" y="878348"/>
            <a:ext cx="82717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50, 60km,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lè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tè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77285" y="4039447"/>
            <a:ext cx="6515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36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r>
              <a:rPr lang="en-US" sz="36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lè</a:t>
            </a:r>
            <a:r>
              <a:rPr lang="en-US" sz="36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tè</a:t>
            </a:r>
            <a:r>
              <a:rPr lang="en-US" sz="3600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…”</a:t>
            </a:r>
          </a:p>
        </p:txBody>
      </p:sp>
    </p:spTree>
    <p:extLst>
      <p:ext uri="{BB962C8B-B14F-4D97-AF65-F5344CB8AC3E}">
        <p14:creationId xmlns:p14="http://schemas.microsoft.com/office/powerpoint/2010/main" val="274003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97" y="5600700"/>
            <a:ext cx="1975757" cy="12573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596" y="5010150"/>
            <a:ext cx="2020013" cy="14679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63881" y="974816"/>
            <a:ext cx="83646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081088" algn="just"/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Chao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081088" algn="just"/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1081088" algn="just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     (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28800" y="3988526"/>
            <a:ext cx="10827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</a:t>
            </a:r>
            <a:r>
              <a:rPr lang="en-US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endParaRPr lang="en-US" sz="40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18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785287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>
            <a:off x="4910076" y="1002099"/>
            <a:ext cx="2117742" cy="1374790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0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 rot="588792">
            <a:off x="3662859" y="1926166"/>
            <a:ext cx="4098629" cy="1777533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lnSpcReduction="10000"/>
          </a:bodyPr>
          <a:lstStyle/>
          <a:p>
            <a:pPr algn="ctr">
              <a:defRPr/>
            </a:pPr>
            <a:r>
              <a:rPr lang="vi-VN" altLang="zh-CN" sz="3733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AI NHANH, THÔNG MINH HƠN</a:t>
            </a:r>
            <a:endParaRPr lang="zh-CN" altLang="en-US" sz="3733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MH_Other_2"/>
          <p:cNvSpPr/>
          <p:nvPr>
            <p:custDataLst>
              <p:tags r:id="rId3"/>
            </p:custDataLst>
          </p:nvPr>
        </p:nvSpPr>
        <p:spPr>
          <a:xfrm>
            <a:off x="5712173" y="621251"/>
            <a:ext cx="891689" cy="891691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zh-CN" altLang="en-US" sz="4267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120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98" y="5857459"/>
            <a:ext cx="2340802" cy="787559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06" y="4989325"/>
            <a:ext cx="1495043" cy="16114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84664" y="808560"/>
            <a:ext cx="8146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58144" y="3849188"/>
            <a:ext cx="6999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ý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151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688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090" y="5398366"/>
            <a:ext cx="2293710" cy="1459634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79" y="4680875"/>
            <a:ext cx="1718321" cy="17533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95055" y="721940"/>
            <a:ext cx="8324602" cy="335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indent="539750"/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539750" algn="just">
              <a:lnSpc>
                <a:spcPct val="70000"/>
              </a:lnSpc>
              <a:spcBef>
                <a:spcPct val="50000"/>
              </a:spcBef>
            </a:pP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endParaRPr lang="en-US" altLang="en-US" sz="32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39750" algn="just">
              <a:lnSpc>
                <a:spcPct val="70000"/>
              </a:lnSpc>
              <a:spcBef>
                <a:spcPct val="50000"/>
              </a:spcBef>
            </a:pP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endParaRPr lang="en-US" altLang="en-US" sz="32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539750" algn="just">
              <a:lnSpc>
                <a:spcPct val="70000"/>
              </a:lnSpc>
              <a:spcBef>
                <a:spcPct val="50000"/>
              </a:spcBef>
            </a:pP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21038" y="4347123"/>
            <a:ext cx="80737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; “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–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8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43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133" y="6018013"/>
            <a:ext cx="2266400" cy="762527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23" y="4972859"/>
            <a:ext cx="1882340" cy="1551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52867" y="866828"/>
            <a:ext cx="7774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…”</a:t>
            </a:r>
            <a:endParaRPr lang="en-US" sz="3600" i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52628" y="3795157"/>
            <a:ext cx="6792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xoài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…”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92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008" y="5153482"/>
            <a:ext cx="2678528" cy="1704518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911" y="4804929"/>
            <a:ext cx="2197589" cy="14571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9859" y="1005725"/>
            <a:ext cx="81360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SG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“Trang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SG" sz="32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8881" y="4234416"/>
            <a:ext cx="68681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“Trang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ơi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!” 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69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86" y="5899552"/>
            <a:ext cx="2644214" cy="889642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986" y="4832308"/>
            <a:ext cx="1934194" cy="17690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59971" y="980065"/>
            <a:ext cx="83568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Du)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en-US" alt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 </a:t>
            </a:r>
            <a:endParaRPr lang="en-US" altLang="en-US" sz="28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8656" y="3870959"/>
            <a:ext cx="7323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Du” 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(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alt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67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" y="340722"/>
            <a:ext cx="1115568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088" y="5883338"/>
            <a:ext cx="2896912" cy="974662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471" y="4617668"/>
            <a:ext cx="1800474" cy="1970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6719" y="581273"/>
            <a:ext cx="76962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câu có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cảm thán, phụ chú</a:t>
            </a:r>
            <a:r>
              <a:rPr 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các nhân vật văn học trong các tác phẩm truyện ngữ văn 9 đã học.</a:t>
            </a:r>
            <a:endParaRPr 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4966" y="2100747"/>
            <a:ext cx="98669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VD1: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tình yêu nghề của anh thanh niên trong văn bản “Lặng lẽ Sa Pa” đáng trân trọng biết bao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VD2: Ông Sáu - nhân vật chính trong truyện ngắn “Chiếc lược ngà” của nhà văn Nam Cao - là chiến sĩ cộng sản yêu nước,  dũng cảm, kiên cường, là người cha rất mực yêu thương con.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45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778000" y="90488"/>
            <a:ext cx="2774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2800" b="1"/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294041" y="117693"/>
            <a:ext cx="10947700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="1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eaLnBrk="1" hangingPunct="1">
              <a:spcBef>
                <a:spcPct val="50000"/>
              </a:spcBef>
              <a:buFontTx/>
              <a:buAutoNum type="alphaLcPeriod"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(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  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(Nam Cao, </a:t>
            </a:r>
            <a:r>
              <a:rPr lang="en-US" alt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alt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Hạc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Phan-xi-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păng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alt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 Pa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(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alt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 Pa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(...).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			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alt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 Pa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7687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/>
      <p:bldP spid="3584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566057" y="296091"/>
            <a:ext cx="10854978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indent="-457200" eaLnBrk="1" hangingPunct="1">
              <a:spcBef>
                <a:spcPct val="50000"/>
              </a:spcBef>
              <a:buFontTx/>
              <a:buAutoNum type="alphaLcPeriod"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sz="24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(Kim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4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(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Nam Cao) 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Phan-xi-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păng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(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alt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 Pa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4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4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                                     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alt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 Pa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 </a:t>
            </a:r>
            <a:r>
              <a:rPr lang="en-US" altLang="en-US" sz="24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(...).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				                                       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alt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 Pa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0271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926771" y="132141"/>
            <a:ext cx="891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tập 3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2800" b="1" dirty="0">
              <a:solidFill>
                <a:srgbClr val="0000FF"/>
              </a:solidFill>
            </a:endParaRP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261257" y="655361"/>
            <a:ext cx="563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a/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mẫm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42020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967403"/>
              </p:ext>
            </p:extLst>
          </p:nvPr>
        </p:nvGraphicFramePr>
        <p:xfrm>
          <a:off x="1295400" y="3619046"/>
          <a:ext cx="8998130" cy="3268845"/>
        </p:xfrm>
        <a:graphic>
          <a:graphicData uri="http://schemas.openxmlformats.org/drawingml/2006/table">
            <a:tbl>
              <a:tblPr/>
              <a:tblGrid>
                <a:gridCol w="2252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7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2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05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39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Khởi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ngữ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4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82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61257" y="1230532"/>
            <a:ext cx="102543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b/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dội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x</a:t>
            </a:r>
            <a:r>
              <a:rPr lang="vi-VN" altLang="en-US" sz="2800" b="1" dirty="0">
                <a:latin typeface="Times New Roman" pitchFamily="18" charset="0"/>
                <a:cs typeface="Times New Roman" pitchFamily="18" charset="0"/>
              </a:rPr>
              <a:t>ế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hiê</a:t>
            </a:r>
            <a:r>
              <a:rPr lang="vi-VN" altLang="en-US" sz="2800" b="1" dirty="0">
                <a:latin typeface="Times New Roman" pitchFamily="18" charset="0"/>
                <a:cs typeface="Times New Roman" pitchFamily="18" charset="0"/>
              </a:rPr>
              <a:t>n.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5131" y="2123084"/>
            <a:ext cx="107899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c/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tráng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fr-FR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2800" b="1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fr-FR" altLang="en-US" sz="2800" b="1" dirty="0">
                <a:latin typeface="Times New Roman" pitchFamily="18" charset="0"/>
                <a:cs typeface="Times New Roman" pitchFamily="18" charset="0"/>
              </a:rPr>
              <a:t> là </a:t>
            </a:r>
            <a:r>
              <a:rPr lang="fr-FR" alt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fr-FR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28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fr-FR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28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fr-FR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28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fr-FR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altLang="en-US" sz="2800" b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fr-FR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2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fr-FR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altLang="en-US" sz="2800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fr-FR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2800" b="1" dirty="0" err="1">
                <a:latin typeface="Times New Roman" pitchFamily="18" charset="0"/>
                <a:cs typeface="Times New Roman" pitchFamily="18" charset="0"/>
              </a:rPr>
              <a:t>thắn</a:t>
            </a:r>
            <a:r>
              <a:rPr lang="fr-FR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alt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fr-FR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2800" b="1" dirty="0" err="1">
                <a:latin typeface="Times New Roman" pitchFamily="18" charset="0"/>
                <a:cs typeface="Times New Roman" pitchFamily="18" charset="0"/>
              </a:rPr>
              <a:t>hề</a:t>
            </a:r>
            <a:r>
              <a:rPr lang="fr-FR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2800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fr-FR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2800" b="1" dirty="0" err="1">
                <a:latin typeface="Times New Roman" pitchFamily="18" charset="0"/>
                <a:cs typeface="Times New Roman" pitchFamily="18" charset="0"/>
              </a:rPr>
              <a:t>dối</a:t>
            </a:r>
            <a:r>
              <a:rPr lang="fr-FR" alt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altLang="en-US" sz="2800" b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fr-FR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fr-FR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28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fr-FR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28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fr-FR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28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fr-FR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2800" b="1" dirty="0" err="1">
                <a:latin typeface="Times New Roman" pitchFamily="18" charset="0"/>
                <a:cs typeface="Times New Roman" pitchFamily="18" charset="0"/>
              </a:rPr>
              <a:t>nịnh</a:t>
            </a:r>
            <a:r>
              <a:rPr lang="fr-FR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2800" b="1" dirty="0" err="1"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fr-FR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2800" b="1" dirty="0" err="1">
                <a:latin typeface="Times New Roman" pitchFamily="18" charset="0"/>
                <a:cs typeface="Times New Roman" pitchFamily="18" charset="0"/>
              </a:rPr>
              <a:t>hay</a:t>
            </a:r>
            <a:r>
              <a:rPr lang="fr-FR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34569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/>
      <p:bldP spid="4199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5034" y="274156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 i="1" dirty="0">
                <a:solidFill>
                  <a:srgbClr val="FF0000"/>
                </a:solidFill>
              </a:rPr>
              <a:t>Chỉ ra các thành phần biệt lập: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0891" y="1099292"/>
            <a:ext cx="98388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ta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600891" y="178411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>
              <a:spcBef>
                <a:spcPct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kệ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7" name="Rectangle 6"/>
          <p:cNvSpPr/>
          <p:nvPr/>
        </p:nvSpPr>
        <p:spPr>
          <a:xfrm>
            <a:off x="392141" y="3493111"/>
            <a:ext cx="10502281" cy="2550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1450" algn="just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phượng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nở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lẽ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THCS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chùm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giật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buSzPts val="1400"/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Nè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xôi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qua!</a:t>
            </a:r>
          </a:p>
          <a:p>
            <a:pPr>
              <a:lnSpc>
                <a:spcPct val="107000"/>
              </a:lnSpc>
              <a:spcAft>
                <a:spcPts val="800"/>
              </a:spcAft>
              <a:buSzPts val="1400"/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Ừa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mốt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nghỉ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27219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1"/>
          <p:cNvGrpSpPr/>
          <p:nvPr/>
        </p:nvGrpSpPr>
        <p:grpSpPr>
          <a:xfrm>
            <a:off x="1991205" y="1428205"/>
            <a:ext cx="7209986" cy="2107475"/>
            <a:chOff x="-532863" y="-120652"/>
            <a:chExt cx="8111591" cy="6858000"/>
          </a:xfrm>
        </p:grpSpPr>
        <p:pic>
          <p:nvPicPr>
            <p:cNvPr id="4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2863" y="-120652"/>
              <a:ext cx="8111591" cy="6858000"/>
            </a:xfrm>
            <a:prstGeom prst="rect">
              <a:avLst/>
            </a:prstGeom>
          </p:spPr>
        </p:pic>
        <p:pic>
          <p:nvPicPr>
            <p:cNvPr id="5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7" y="7933"/>
              <a:ext cx="7413299" cy="6299200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7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92474" y="325201"/>
            <a:ext cx="1063853" cy="13553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8838" y="2114163"/>
            <a:ext cx="3853006" cy="43590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9806" y="2101841"/>
            <a:ext cx="5991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9554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08 0.14745 L -0.07617 -0.0400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"/>
          <p:cNvSpPr txBox="1">
            <a:spLocks noGrp="1"/>
          </p:cNvSpPr>
          <p:nvPr>
            <p:ph type="ctrTitle"/>
          </p:nvPr>
        </p:nvSpPr>
        <p:spPr>
          <a:xfrm>
            <a:off x="3264281" y="1845516"/>
            <a:ext cx="6097434" cy="300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4667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II. ÔN TẬP CÁC VĂN BẢN THƠ HIỆN ĐẠI </a:t>
            </a:r>
            <a:br>
              <a:rPr lang="en-US" sz="4667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sz="4667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2" name="Google Shape;142;p14"/>
          <p:cNvGrpSpPr/>
          <p:nvPr/>
        </p:nvGrpSpPr>
        <p:grpSpPr>
          <a:xfrm>
            <a:off x="1748105" y="1314034"/>
            <a:ext cx="1109475" cy="1109469"/>
            <a:chOff x="1923675" y="1633650"/>
            <a:chExt cx="436000" cy="435975"/>
          </a:xfrm>
        </p:grpSpPr>
        <p:sp>
          <p:nvSpPr>
            <p:cNvPr id="143" name="Google Shape;143;p14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2485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286" name="Group 198"/>
          <p:cNvGraphicFramePr>
            <a:graphicFrameLocks noGrp="1"/>
          </p:cNvGraphicFramePr>
          <p:nvPr>
            <p:ph/>
          </p:nvPr>
        </p:nvGraphicFramePr>
        <p:xfrm>
          <a:off x="191589" y="72480"/>
          <a:ext cx="11660776" cy="6858001"/>
        </p:xfrm>
        <a:graphic>
          <a:graphicData uri="http://schemas.openxmlformats.org/drawingml/2006/table">
            <a:tbl>
              <a:tblPr/>
              <a:tblGrid>
                <a:gridCol w="858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17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36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12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55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1096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706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Tóm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tắt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0800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Sau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1975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58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7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42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15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9156" name="Text Box 68"/>
          <p:cNvSpPr txBox="1">
            <a:spLocks noChangeArrowheads="1"/>
          </p:cNvSpPr>
          <p:nvPr/>
        </p:nvSpPr>
        <p:spPr bwMode="auto">
          <a:xfrm>
            <a:off x="3733800" y="1295400"/>
            <a:ext cx="685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1978</a:t>
            </a:r>
          </a:p>
        </p:txBody>
      </p:sp>
      <p:sp>
        <p:nvSpPr>
          <p:cNvPr id="89163" name="Text Box 75"/>
          <p:cNvSpPr txBox="1">
            <a:spLocks noChangeArrowheads="1"/>
          </p:cNvSpPr>
          <p:nvPr/>
        </p:nvSpPr>
        <p:spPr bwMode="auto">
          <a:xfrm>
            <a:off x="3733800" y="2438400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Times New Roman" panose="02020603050405020304" pitchFamily="18" charset="0"/>
              </a:rPr>
              <a:t>1980</a:t>
            </a:r>
          </a:p>
        </p:txBody>
      </p:sp>
      <p:sp>
        <p:nvSpPr>
          <p:cNvPr id="30744" name="Rectangle 24"/>
          <p:cNvSpPr>
            <a:spLocks noChangeArrowheads="1"/>
          </p:cNvSpPr>
          <p:nvPr/>
        </p:nvSpPr>
        <p:spPr bwMode="auto">
          <a:xfrm>
            <a:off x="5257800" y="838200"/>
            <a:ext cx="32766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405949703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286" name="Group 198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82433935"/>
              </p:ext>
            </p:extLst>
          </p:nvPr>
        </p:nvGraphicFramePr>
        <p:xfrm>
          <a:off x="29661" y="72844"/>
          <a:ext cx="11446994" cy="6347460"/>
        </p:xfrm>
        <a:graphic>
          <a:graphicData uri="http://schemas.openxmlformats.org/drawingml/2006/table">
            <a:tbl>
              <a:tblPr/>
              <a:tblGrid>
                <a:gridCol w="838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6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5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1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532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192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758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Tóm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tắt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473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Sau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1975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27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37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35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92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9153" name="Text Box 65"/>
          <p:cNvSpPr txBox="1">
            <a:spLocks noChangeArrowheads="1"/>
          </p:cNvSpPr>
          <p:nvPr/>
        </p:nvSpPr>
        <p:spPr bwMode="auto">
          <a:xfrm>
            <a:off x="2515216" y="1111014"/>
            <a:ext cx="838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600" dirty="0">
              <a:latin typeface="Times New Roman" panose="02020603050405020304" pitchFamily="18" charset="0"/>
            </a:endParaRPr>
          </a:p>
        </p:txBody>
      </p:sp>
      <p:sp>
        <p:nvSpPr>
          <p:cNvPr id="8252" name="Text Box 73"/>
          <p:cNvSpPr txBox="1">
            <a:spLocks noChangeArrowheads="1"/>
          </p:cNvSpPr>
          <p:nvPr/>
        </p:nvSpPr>
        <p:spPr bwMode="auto">
          <a:xfrm>
            <a:off x="914400" y="1054015"/>
            <a:ext cx="9144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</a:rPr>
              <a:t>Mùa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xuân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nho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nhỏ</a:t>
            </a:r>
            <a:endParaRPr lang="en-US" altLang="en-US" sz="1600" b="1" dirty="0">
              <a:latin typeface="Times New Roman" panose="02020603050405020304" pitchFamily="18" charset="0"/>
            </a:endParaRPr>
          </a:p>
        </p:txBody>
      </p:sp>
      <p:sp>
        <p:nvSpPr>
          <p:cNvPr id="89162" name="Text Box 74"/>
          <p:cNvSpPr txBox="1">
            <a:spLocks noChangeArrowheads="1"/>
          </p:cNvSpPr>
          <p:nvPr/>
        </p:nvSpPr>
        <p:spPr bwMode="auto">
          <a:xfrm>
            <a:off x="1979705" y="1090251"/>
            <a:ext cx="838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</a:rPr>
              <a:t>Thanh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Hải</a:t>
            </a:r>
            <a:endParaRPr lang="en-US" altLang="en-US" sz="1600" b="1" dirty="0">
              <a:latin typeface="Times New Roman" panose="02020603050405020304" pitchFamily="18" charset="0"/>
            </a:endParaRPr>
          </a:p>
        </p:txBody>
      </p:sp>
      <p:sp>
        <p:nvSpPr>
          <p:cNvPr id="89163" name="Text Box 75"/>
          <p:cNvSpPr txBox="1">
            <a:spLocks noChangeArrowheads="1"/>
          </p:cNvSpPr>
          <p:nvPr/>
        </p:nvSpPr>
        <p:spPr bwMode="auto">
          <a:xfrm>
            <a:off x="2859537" y="1179263"/>
            <a:ext cx="14084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latin typeface="Times New Roman" panose="02020603050405020304" pitchFamily="18" charset="0"/>
              </a:rPr>
              <a:t>1980</a:t>
            </a:r>
          </a:p>
        </p:txBody>
      </p:sp>
      <p:sp>
        <p:nvSpPr>
          <p:cNvPr id="89164" name="Text Box 76"/>
          <p:cNvSpPr txBox="1">
            <a:spLocks noChangeArrowheads="1"/>
          </p:cNvSpPr>
          <p:nvPr/>
        </p:nvSpPr>
        <p:spPr bwMode="auto">
          <a:xfrm>
            <a:off x="4021183" y="1135814"/>
            <a:ext cx="685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</a:rPr>
              <a:t>Năm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chữ</a:t>
            </a:r>
            <a:endParaRPr lang="en-US" altLang="en-US" sz="1600" b="1" dirty="0">
              <a:latin typeface="Times New Roman" panose="02020603050405020304" pitchFamily="18" charset="0"/>
            </a:endParaRPr>
          </a:p>
        </p:txBody>
      </p:sp>
      <p:sp>
        <p:nvSpPr>
          <p:cNvPr id="8256" name="Text Box 77"/>
          <p:cNvSpPr txBox="1">
            <a:spLocks noChangeArrowheads="1"/>
          </p:cNvSpPr>
          <p:nvPr/>
        </p:nvSpPr>
        <p:spPr bwMode="auto">
          <a:xfrm>
            <a:off x="1022735" y="2261306"/>
            <a:ext cx="783130" cy="85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</a:rPr>
              <a:t>Viếng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lăng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Bác</a:t>
            </a:r>
            <a:endParaRPr lang="en-US" altLang="en-US" sz="1600" b="1" dirty="0">
              <a:latin typeface="Times New Roman" panose="02020603050405020304" pitchFamily="18" charset="0"/>
            </a:endParaRPr>
          </a:p>
        </p:txBody>
      </p:sp>
      <p:sp>
        <p:nvSpPr>
          <p:cNvPr id="89166" name="Text Box 78"/>
          <p:cNvSpPr txBox="1">
            <a:spLocks noChangeArrowheads="1"/>
          </p:cNvSpPr>
          <p:nvPr/>
        </p:nvSpPr>
        <p:spPr bwMode="auto">
          <a:xfrm>
            <a:off x="2859537" y="2402000"/>
            <a:ext cx="12000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latin typeface="Times New Roman" panose="02020603050405020304" pitchFamily="18" charset="0"/>
              </a:rPr>
              <a:t>1976</a:t>
            </a:r>
          </a:p>
        </p:txBody>
      </p:sp>
      <p:sp>
        <p:nvSpPr>
          <p:cNvPr id="89167" name="Text Box 79"/>
          <p:cNvSpPr txBox="1">
            <a:spLocks noChangeArrowheads="1"/>
          </p:cNvSpPr>
          <p:nvPr/>
        </p:nvSpPr>
        <p:spPr bwMode="auto">
          <a:xfrm>
            <a:off x="3973353" y="2212487"/>
            <a:ext cx="609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</a:rPr>
              <a:t>Tám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chữ</a:t>
            </a:r>
            <a:endParaRPr lang="en-US" altLang="en-US" sz="1600" b="1" dirty="0">
              <a:latin typeface="Times New Roman" panose="02020603050405020304" pitchFamily="18" charset="0"/>
            </a:endParaRPr>
          </a:p>
        </p:txBody>
      </p:sp>
      <p:sp>
        <p:nvSpPr>
          <p:cNvPr id="8259" name="Text Box 80"/>
          <p:cNvSpPr txBox="1">
            <a:spLocks noChangeArrowheads="1"/>
          </p:cNvSpPr>
          <p:nvPr/>
        </p:nvSpPr>
        <p:spPr bwMode="auto">
          <a:xfrm flipV="1">
            <a:off x="3172968" y="2460422"/>
            <a:ext cx="581814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600">
              <a:latin typeface="Times New Roman" panose="02020603050405020304" pitchFamily="18" charset="0"/>
            </a:endParaRPr>
          </a:p>
        </p:txBody>
      </p:sp>
      <p:sp>
        <p:nvSpPr>
          <p:cNvPr id="89169" name="Text Box 81"/>
          <p:cNvSpPr txBox="1">
            <a:spLocks noChangeArrowheads="1"/>
          </p:cNvSpPr>
          <p:nvPr/>
        </p:nvSpPr>
        <p:spPr bwMode="auto">
          <a:xfrm>
            <a:off x="1886298" y="2246007"/>
            <a:ext cx="9592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</a:rPr>
              <a:t>Viễn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</a:rPr>
              <a:t>Phương</a:t>
            </a:r>
            <a:endParaRPr lang="en-US" altLang="en-US" sz="1600" b="1" dirty="0">
              <a:latin typeface="Times New Roman" panose="02020603050405020304" pitchFamily="18" charset="0"/>
            </a:endParaRPr>
          </a:p>
        </p:txBody>
      </p:sp>
      <p:sp>
        <p:nvSpPr>
          <p:cNvPr id="8261" name="Text Box 82"/>
          <p:cNvSpPr txBox="1">
            <a:spLocks noChangeArrowheads="1"/>
          </p:cNvSpPr>
          <p:nvPr/>
        </p:nvSpPr>
        <p:spPr bwMode="auto">
          <a:xfrm>
            <a:off x="1105516" y="3640967"/>
            <a:ext cx="6770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latin typeface="Times New Roman" panose="02020603050405020304" pitchFamily="18" charset="0"/>
              </a:rPr>
              <a:t>Sang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thu</a:t>
            </a:r>
            <a:endParaRPr lang="en-US" altLang="en-US" sz="1600" b="1" dirty="0">
              <a:latin typeface="Times New Roman" panose="02020603050405020304" pitchFamily="18" charset="0"/>
            </a:endParaRPr>
          </a:p>
        </p:txBody>
      </p:sp>
      <p:sp>
        <p:nvSpPr>
          <p:cNvPr id="89171" name="Text Box 83"/>
          <p:cNvSpPr txBox="1">
            <a:spLocks noChangeArrowheads="1"/>
          </p:cNvSpPr>
          <p:nvPr/>
        </p:nvSpPr>
        <p:spPr bwMode="auto">
          <a:xfrm>
            <a:off x="1886298" y="3595252"/>
            <a:ext cx="8658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</a:rPr>
              <a:t>Hữu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Thỉnh</a:t>
            </a:r>
            <a:endParaRPr lang="en-US" altLang="en-US" sz="1600" b="1" dirty="0">
              <a:latin typeface="Times New Roman" panose="02020603050405020304" pitchFamily="18" charset="0"/>
            </a:endParaRPr>
          </a:p>
        </p:txBody>
      </p:sp>
      <p:sp>
        <p:nvSpPr>
          <p:cNvPr id="89172" name="Text Box 84"/>
          <p:cNvSpPr txBox="1">
            <a:spLocks noChangeArrowheads="1"/>
          </p:cNvSpPr>
          <p:nvPr/>
        </p:nvSpPr>
        <p:spPr bwMode="auto">
          <a:xfrm>
            <a:off x="2832598" y="3640967"/>
            <a:ext cx="11801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latin typeface="Times New Roman" panose="02020603050405020304" pitchFamily="18" charset="0"/>
              </a:rPr>
              <a:t>1977</a:t>
            </a:r>
          </a:p>
        </p:txBody>
      </p:sp>
      <p:sp>
        <p:nvSpPr>
          <p:cNvPr id="89173" name="Text Box 85"/>
          <p:cNvSpPr txBox="1">
            <a:spLocks noChangeArrowheads="1"/>
          </p:cNvSpPr>
          <p:nvPr/>
        </p:nvSpPr>
        <p:spPr bwMode="auto">
          <a:xfrm>
            <a:off x="4018844" y="3595252"/>
            <a:ext cx="609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</a:rPr>
              <a:t>Năm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chữ</a:t>
            </a:r>
            <a:endParaRPr lang="en-US" altLang="en-US" sz="1600" b="1" dirty="0">
              <a:latin typeface="Times New Roman" panose="02020603050405020304" pitchFamily="18" charset="0"/>
            </a:endParaRPr>
          </a:p>
        </p:txBody>
      </p:sp>
      <p:sp>
        <p:nvSpPr>
          <p:cNvPr id="8265" name="Text Box 103"/>
          <p:cNvSpPr txBox="1">
            <a:spLocks noChangeArrowheads="1"/>
          </p:cNvSpPr>
          <p:nvPr/>
        </p:nvSpPr>
        <p:spPr bwMode="auto">
          <a:xfrm>
            <a:off x="1105516" y="4642830"/>
            <a:ext cx="6254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</a:rPr>
              <a:t>Nói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1600" b="1" dirty="0">
                <a:latin typeface="Times New Roman" panose="02020603050405020304" pitchFamily="18" charset="0"/>
              </a:rPr>
              <a:t> con</a:t>
            </a:r>
          </a:p>
        </p:txBody>
      </p:sp>
      <p:sp>
        <p:nvSpPr>
          <p:cNvPr id="89192" name="Text Box 104"/>
          <p:cNvSpPr txBox="1">
            <a:spLocks noChangeArrowheads="1"/>
          </p:cNvSpPr>
          <p:nvPr/>
        </p:nvSpPr>
        <p:spPr bwMode="auto">
          <a:xfrm>
            <a:off x="1802213" y="4667012"/>
            <a:ext cx="914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latin typeface="Times New Roman" panose="02020603050405020304" pitchFamily="18" charset="0"/>
              </a:rPr>
              <a:t>Y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Phương</a:t>
            </a:r>
            <a:endParaRPr lang="en-US" altLang="en-US" sz="1600" b="1" dirty="0">
              <a:latin typeface="Times New Roman" panose="02020603050405020304" pitchFamily="18" charset="0"/>
            </a:endParaRPr>
          </a:p>
        </p:txBody>
      </p:sp>
      <p:sp>
        <p:nvSpPr>
          <p:cNvPr id="89193" name="Text Box 105"/>
          <p:cNvSpPr txBox="1">
            <a:spLocks noChangeArrowheads="1"/>
          </p:cNvSpPr>
          <p:nvPr/>
        </p:nvSpPr>
        <p:spPr bwMode="auto">
          <a:xfrm>
            <a:off x="2823904" y="4762676"/>
            <a:ext cx="8872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latin typeface="Times New Roman" panose="02020603050405020304" pitchFamily="18" charset="0"/>
              </a:rPr>
              <a:t>1980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4878032" y="781759"/>
            <a:ext cx="3429000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1600" b="1" dirty="0">
                <a:latin typeface="Times New Roman" panose="02020603050405020304" pitchFamily="18" charset="0"/>
              </a:rPr>
              <a:t>ảm</a:t>
            </a:r>
            <a:r>
              <a:rPr lang="en-US" altLang="en-US" sz="1600" b="1" dirty="0">
                <a:latin typeface="Times New Roman" panose="02020603050405020304" pitchFamily="18" charset="0"/>
              </a:rPr>
              <a:t> x</a:t>
            </a:r>
            <a:r>
              <a:rPr lang="vi-VN" altLang="en-US" sz="1600" b="1" dirty="0">
                <a:latin typeface="Times New Roman" panose="02020603050405020304" pitchFamily="18" charset="0"/>
              </a:rPr>
              <a:t>úc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tr</a:t>
            </a:r>
            <a:r>
              <a:rPr lang="vi-VN" altLang="en-US" sz="1600" b="1" dirty="0">
                <a:latin typeface="Times New Roman" panose="02020603050405020304" pitchFamily="18" charset="0"/>
              </a:rPr>
              <a:t>ước</a:t>
            </a:r>
            <a:r>
              <a:rPr lang="en-US" altLang="en-US" sz="1600" b="1" dirty="0">
                <a:latin typeface="Times New Roman" panose="02020603050405020304" pitchFamily="18" charset="0"/>
              </a:rPr>
              <a:t> m</a:t>
            </a:r>
            <a:r>
              <a:rPr lang="vi-VN" altLang="en-US" sz="1600" b="1" dirty="0">
                <a:latin typeface="Times New Roman" panose="02020603050405020304" pitchFamily="18" charset="0"/>
              </a:rPr>
              <a:t>ùa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xu</a:t>
            </a:r>
            <a:r>
              <a:rPr lang="vi-VN" altLang="en-US" sz="1600" b="1" dirty="0">
                <a:latin typeface="Times New Roman" panose="02020603050405020304" pitchFamily="18" charset="0"/>
              </a:rPr>
              <a:t>â</a:t>
            </a:r>
            <a:r>
              <a:rPr lang="en-US" altLang="en-US" sz="1600" b="1" dirty="0">
                <a:latin typeface="Times New Roman" panose="02020603050405020304" pitchFamily="18" charset="0"/>
              </a:rPr>
              <a:t>n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thi</a:t>
            </a:r>
            <a:r>
              <a:rPr lang="vi-VN" altLang="en-US" sz="1600" b="1" dirty="0">
                <a:latin typeface="Times New Roman" panose="02020603050405020304" pitchFamily="18" charset="0"/>
              </a:rPr>
              <a:t>ê</a:t>
            </a:r>
            <a:r>
              <a:rPr lang="en-US" altLang="en-US" sz="1600" b="1" dirty="0">
                <a:latin typeface="Times New Roman" panose="02020603050405020304" pitchFamily="18" charset="0"/>
              </a:rPr>
              <a:t>n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nhi</a:t>
            </a:r>
            <a:r>
              <a:rPr lang="vi-VN" altLang="en-US" sz="1600" b="1" dirty="0">
                <a:latin typeface="Times New Roman" panose="02020603050405020304" pitchFamily="18" charset="0"/>
              </a:rPr>
              <a:t>ê</a:t>
            </a:r>
            <a:r>
              <a:rPr lang="en-US" altLang="en-US" sz="1600" b="1" dirty="0">
                <a:latin typeface="Times New Roman" panose="02020603050405020304" pitchFamily="18" charset="0"/>
              </a:rPr>
              <a:t>n, </a:t>
            </a:r>
            <a:r>
              <a:rPr lang="vi-VN" altLang="en-US" sz="1600" b="1" dirty="0">
                <a:latin typeface="Times New Roman" panose="02020603050405020304" pitchFamily="18" charset="0"/>
              </a:rPr>
              <a:t>đất</a:t>
            </a:r>
            <a:r>
              <a:rPr lang="en-US" altLang="en-US" sz="1600" b="1" dirty="0">
                <a:latin typeface="Times New Roman" panose="02020603050405020304" pitchFamily="18" charset="0"/>
              </a:rPr>
              <a:t> n</a:t>
            </a:r>
            <a:r>
              <a:rPr lang="vi-VN" altLang="en-US" sz="1600" b="1" dirty="0">
                <a:latin typeface="Times New Roman" panose="02020603050405020304" pitchFamily="18" charset="0"/>
              </a:rPr>
              <a:t>ước</a:t>
            </a:r>
            <a:r>
              <a:rPr lang="en-US" altLang="en-US" sz="1600" b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th</a:t>
            </a:r>
            <a:r>
              <a:rPr lang="vi-VN" altLang="en-US" sz="1600" b="1" dirty="0">
                <a:latin typeface="Times New Roman" panose="02020603050405020304" pitchFamily="18" charset="0"/>
              </a:rPr>
              <a:t>ể</a:t>
            </a:r>
            <a:r>
              <a:rPr lang="en-US" altLang="en-US" sz="1600" b="1" dirty="0">
                <a:latin typeface="Times New Roman" panose="02020603050405020304" pitchFamily="18" charset="0"/>
              </a:rPr>
              <a:t> hi</a:t>
            </a:r>
            <a:r>
              <a:rPr lang="vi-VN" altLang="en-US" sz="1600" b="1" dirty="0">
                <a:latin typeface="Times New Roman" panose="02020603050405020304" pitchFamily="18" charset="0"/>
              </a:rPr>
              <a:t>ện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vi-VN" altLang="en-US" sz="1600" b="1" dirty="0">
                <a:latin typeface="Times New Roman" panose="02020603050405020304" pitchFamily="18" charset="0"/>
              </a:rPr>
              <a:t>ước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nguy</a:t>
            </a:r>
            <a:r>
              <a:rPr lang="vi-VN" altLang="en-US" sz="1600" b="1" dirty="0">
                <a:latin typeface="Times New Roman" panose="02020603050405020304" pitchFamily="18" charset="0"/>
              </a:rPr>
              <a:t>ện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ch</a:t>
            </a:r>
            <a:r>
              <a:rPr lang="vi-VN" altLang="en-US" sz="1600" b="1" dirty="0">
                <a:latin typeface="Times New Roman" panose="02020603050405020304" pitchFamily="18" charset="0"/>
              </a:rPr>
              <a:t>â</a:t>
            </a:r>
            <a:r>
              <a:rPr lang="en-US" altLang="en-US" sz="1600" b="1" dirty="0">
                <a:latin typeface="Times New Roman" panose="02020603050405020304" pitchFamily="18" charset="0"/>
              </a:rPr>
              <a:t>n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th</a:t>
            </a:r>
            <a:r>
              <a:rPr lang="vi-VN" altLang="en-US" sz="1600" b="1" dirty="0">
                <a:latin typeface="Times New Roman" panose="02020603050405020304" pitchFamily="18" charset="0"/>
              </a:rPr>
              <a:t>ành</a:t>
            </a:r>
            <a:r>
              <a:rPr lang="en-US" altLang="en-US" sz="1600" b="1" dirty="0">
                <a:latin typeface="Times New Roman" panose="02020603050405020304" pitchFamily="18" charset="0"/>
              </a:rPr>
              <a:t> g</a:t>
            </a:r>
            <a:r>
              <a:rPr lang="vi-VN" altLang="en-US" sz="1600" b="1" dirty="0">
                <a:latin typeface="Times New Roman" panose="02020603050405020304" pitchFamily="18" charset="0"/>
              </a:rPr>
              <a:t>óp</a:t>
            </a:r>
            <a:r>
              <a:rPr lang="en-US" altLang="en-US" sz="1600" b="1" dirty="0">
                <a:latin typeface="Times New Roman" panose="02020603050405020304" pitchFamily="18" charset="0"/>
              </a:rPr>
              <a:t> m</a:t>
            </a:r>
            <a:r>
              <a:rPr lang="vi-VN" altLang="en-US" sz="1600" b="1" dirty="0">
                <a:latin typeface="Times New Roman" panose="02020603050405020304" pitchFamily="18" charset="0"/>
              </a:rPr>
              <a:t>ùa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xu</a:t>
            </a:r>
            <a:r>
              <a:rPr lang="vi-VN" altLang="en-US" sz="1600" b="1" dirty="0">
                <a:latin typeface="Times New Roman" panose="02020603050405020304" pitchFamily="18" charset="0"/>
              </a:rPr>
              <a:t>â</a:t>
            </a:r>
            <a:r>
              <a:rPr lang="en-US" altLang="en-US" sz="1600" b="1" dirty="0">
                <a:latin typeface="Times New Roman" panose="02020603050405020304" pitchFamily="18" charset="0"/>
              </a:rPr>
              <a:t>n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nh</a:t>
            </a:r>
            <a:r>
              <a:rPr lang="vi-VN" altLang="en-US" sz="1600" b="1" dirty="0">
                <a:latin typeface="Times New Roman" panose="02020603050405020304" pitchFamily="18" charset="0"/>
              </a:rPr>
              <a:t>ỏ</a:t>
            </a:r>
            <a:r>
              <a:rPr lang="en-US" altLang="en-US" sz="1600" b="1" dirty="0">
                <a:latin typeface="Times New Roman" panose="02020603050405020304" pitchFamily="18" charset="0"/>
              </a:rPr>
              <a:t> c</a:t>
            </a:r>
            <a:r>
              <a:rPr lang="vi-VN" altLang="en-US" sz="1600" b="1" dirty="0">
                <a:latin typeface="Times New Roman" panose="02020603050405020304" pitchFamily="18" charset="0"/>
              </a:rPr>
              <a:t>ủa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vi-VN" altLang="en-US" sz="1600" b="1" dirty="0">
                <a:latin typeface="Times New Roman" panose="02020603050405020304" pitchFamily="18" charset="0"/>
              </a:rPr>
              <a:t>đời</a:t>
            </a:r>
            <a:r>
              <a:rPr lang="en-US" altLang="en-US" sz="1600" b="1" dirty="0">
                <a:latin typeface="Times New Roman" panose="02020603050405020304" pitchFamily="18" charset="0"/>
              </a:rPr>
              <a:t> m</a:t>
            </a:r>
            <a:r>
              <a:rPr lang="vi-VN" altLang="en-US" sz="1600" b="1" dirty="0">
                <a:latin typeface="Times New Roman" panose="02020603050405020304" pitchFamily="18" charset="0"/>
              </a:rPr>
              <a:t>ình</a:t>
            </a:r>
            <a:r>
              <a:rPr lang="en-US" altLang="en-US" sz="1600" b="1" dirty="0">
                <a:latin typeface="Times New Roman" panose="02020603050405020304" pitchFamily="18" charset="0"/>
              </a:rPr>
              <a:t> v</a:t>
            </a:r>
            <a:r>
              <a:rPr lang="vi-VN" altLang="en-US" sz="1600" b="1" dirty="0">
                <a:latin typeface="Times New Roman" panose="02020603050405020304" pitchFamily="18" charset="0"/>
              </a:rPr>
              <a:t>ào</a:t>
            </a:r>
            <a:r>
              <a:rPr lang="en-US" altLang="en-US" sz="1600" b="1" dirty="0">
                <a:latin typeface="Times New Roman" panose="02020603050405020304" pitchFamily="18" charset="0"/>
              </a:rPr>
              <a:t> cu</a:t>
            </a:r>
            <a:r>
              <a:rPr lang="vi-VN" altLang="en-US" sz="1600" b="1" dirty="0">
                <a:latin typeface="Times New Roman" panose="02020603050405020304" pitchFamily="18" charset="0"/>
              </a:rPr>
              <a:t>ộc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vi-VN" altLang="en-US" sz="1600" b="1" dirty="0">
                <a:latin typeface="Times New Roman" panose="02020603050405020304" pitchFamily="18" charset="0"/>
              </a:rPr>
              <a:t>đời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chung</a:t>
            </a:r>
            <a:r>
              <a:rPr lang="en-US" altLang="en-US" sz="16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4933815" y="4278075"/>
            <a:ext cx="3574951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1600" b="1" dirty="0">
                <a:latin typeface="Times New Roman" panose="02020603050405020304" pitchFamily="18" charset="0"/>
              </a:rPr>
              <a:t> l</a:t>
            </a:r>
            <a:r>
              <a:rPr lang="vi-VN" altLang="en-US" sz="1600" b="1" dirty="0">
                <a:latin typeface="Times New Roman" panose="02020603050405020304" pitchFamily="18" charset="0"/>
              </a:rPr>
              <a:t>ời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tr</a:t>
            </a:r>
            <a:r>
              <a:rPr lang="vi-VN" altLang="en-US" sz="1600" b="1" dirty="0">
                <a:latin typeface="Times New Roman" panose="02020603050405020304" pitchFamily="18" charset="0"/>
              </a:rPr>
              <a:t>ò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chuy</a:t>
            </a:r>
            <a:r>
              <a:rPr lang="vi-VN" altLang="en-US" sz="1600" b="1" dirty="0">
                <a:latin typeface="Times New Roman" panose="02020603050405020304" pitchFamily="18" charset="0"/>
              </a:rPr>
              <a:t>ện</a:t>
            </a:r>
            <a:r>
              <a:rPr lang="en-US" altLang="en-US" sz="1600" b="1" dirty="0">
                <a:latin typeface="Times New Roman" panose="02020603050405020304" pitchFamily="18" charset="0"/>
              </a:rPr>
              <a:t> v</a:t>
            </a:r>
            <a:r>
              <a:rPr lang="vi-VN" altLang="en-US" sz="1600" b="1" dirty="0">
                <a:latin typeface="Times New Roman" panose="02020603050405020304" pitchFamily="18" charset="0"/>
              </a:rPr>
              <a:t>ới</a:t>
            </a:r>
            <a:r>
              <a:rPr lang="en-US" altLang="en-US" sz="1600" b="1" dirty="0">
                <a:latin typeface="Times New Roman" panose="02020603050405020304" pitchFamily="18" charset="0"/>
              </a:rPr>
              <a:t> con, b</a:t>
            </a:r>
            <a:r>
              <a:rPr lang="vi-VN" altLang="en-US" sz="1600" b="1" dirty="0">
                <a:latin typeface="Times New Roman" panose="02020603050405020304" pitchFamily="18" charset="0"/>
              </a:rPr>
              <a:t>ài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th</a:t>
            </a:r>
            <a:r>
              <a:rPr lang="vi-VN" altLang="en-US" sz="1600" b="1" dirty="0">
                <a:latin typeface="Times New Roman" panose="02020603050405020304" pitchFamily="18" charset="0"/>
              </a:rPr>
              <a:t>ơ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th</a:t>
            </a:r>
            <a:r>
              <a:rPr lang="vi-VN" altLang="en-US" sz="1600" b="1" dirty="0">
                <a:latin typeface="Times New Roman" panose="02020603050405020304" pitchFamily="18" charset="0"/>
              </a:rPr>
              <a:t>ể</a:t>
            </a:r>
            <a:r>
              <a:rPr lang="en-US" altLang="en-US" sz="1600" b="1" dirty="0">
                <a:latin typeface="Times New Roman" panose="02020603050405020304" pitchFamily="18" charset="0"/>
              </a:rPr>
              <a:t> hi</a:t>
            </a:r>
            <a:r>
              <a:rPr lang="vi-VN" altLang="en-US" sz="1600" b="1" dirty="0">
                <a:latin typeface="Times New Roman" panose="02020603050405020304" pitchFamily="18" charset="0"/>
              </a:rPr>
              <a:t>ện</a:t>
            </a:r>
            <a:r>
              <a:rPr lang="en-US" altLang="en-US" sz="1600" b="1" dirty="0">
                <a:latin typeface="Times New Roman" panose="02020603050405020304" pitchFamily="18" charset="0"/>
              </a:rPr>
              <a:t> s</a:t>
            </a:r>
            <a:r>
              <a:rPr lang="vi-VN" altLang="en-US" sz="1600" b="1" dirty="0">
                <a:latin typeface="Times New Roman" panose="02020603050405020304" pitchFamily="18" charset="0"/>
              </a:rPr>
              <a:t>ự</a:t>
            </a:r>
            <a:r>
              <a:rPr lang="en-US" altLang="en-US" sz="1600" b="1" dirty="0">
                <a:latin typeface="Times New Roman" panose="02020603050405020304" pitchFamily="18" charset="0"/>
              </a:rPr>
              <a:t> g</a:t>
            </a:r>
            <a:r>
              <a:rPr lang="vi-VN" altLang="en-US" sz="1600" b="1" dirty="0">
                <a:latin typeface="Times New Roman" panose="02020603050405020304" pitchFamily="18" charset="0"/>
              </a:rPr>
              <a:t>ắn</a:t>
            </a:r>
            <a:r>
              <a:rPr lang="en-US" altLang="en-US" sz="1600" b="1" dirty="0">
                <a:latin typeface="Times New Roman" panose="02020603050405020304" pitchFamily="18" charset="0"/>
              </a:rPr>
              <a:t> b</a:t>
            </a:r>
            <a:r>
              <a:rPr lang="vi-VN" altLang="en-US" sz="1600" b="1" dirty="0">
                <a:latin typeface="Times New Roman" panose="02020603050405020304" pitchFamily="18" charset="0"/>
              </a:rPr>
              <a:t>ó</a:t>
            </a:r>
            <a:r>
              <a:rPr lang="en-US" altLang="en-US" sz="1600" b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ni</a:t>
            </a:r>
            <a:r>
              <a:rPr lang="vi-VN" altLang="en-US" sz="1600" b="1" dirty="0">
                <a:latin typeface="Times New Roman" panose="02020603050405020304" pitchFamily="18" charset="0"/>
              </a:rPr>
              <a:t>ềm</a:t>
            </a:r>
            <a:r>
              <a:rPr lang="en-US" altLang="en-US" sz="1600" b="1" dirty="0">
                <a:latin typeface="Times New Roman" panose="02020603050405020304" pitchFamily="18" charset="0"/>
              </a:rPr>
              <a:t> t</a:t>
            </a:r>
            <a:r>
              <a:rPr lang="vi-VN" altLang="en-US" sz="1600" b="1" dirty="0">
                <a:latin typeface="Times New Roman" panose="02020603050405020304" pitchFamily="18" charset="0"/>
              </a:rPr>
              <a:t>ự</a:t>
            </a:r>
            <a:r>
              <a:rPr lang="en-US" altLang="en-US" sz="1600" b="1" dirty="0">
                <a:latin typeface="Times New Roman" panose="02020603050405020304" pitchFamily="18" charset="0"/>
              </a:rPr>
              <a:t> h</a:t>
            </a:r>
            <a:r>
              <a:rPr lang="vi-VN" altLang="en-US" sz="1600" b="1" dirty="0">
                <a:latin typeface="Times New Roman" panose="02020603050405020304" pitchFamily="18" charset="0"/>
              </a:rPr>
              <a:t>ào</a:t>
            </a:r>
            <a:r>
              <a:rPr lang="en-US" altLang="en-US" sz="1600" b="1" dirty="0">
                <a:latin typeface="Times New Roman" panose="02020603050405020304" pitchFamily="18" charset="0"/>
              </a:rPr>
              <a:t> v</a:t>
            </a:r>
            <a:r>
              <a:rPr lang="vi-VN" altLang="en-US" sz="1600" b="1" dirty="0">
                <a:latin typeface="Times New Roman" panose="02020603050405020304" pitchFamily="18" charset="0"/>
              </a:rPr>
              <a:t>ề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qu</a:t>
            </a:r>
            <a:r>
              <a:rPr lang="vi-VN" altLang="en-US" sz="1600" b="1" dirty="0">
                <a:latin typeface="Times New Roman" panose="02020603050405020304" pitchFamily="18" charset="0"/>
              </a:rPr>
              <a:t>ê</a:t>
            </a:r>
            <a:r>
              <a:rPr lang="en-US" altLang="en-US" sz="1600" b="1" dirty="0">
                <a:latin typeface="Times New Roman" panose="02020603050405020304" pitchFamily="18" charset="0"/>
              </a:rPr>
              <a:t> h</a:t>
            </a:r>
            <a:r>
              <a:rPr lang="vi-VN" altLang="en-US" sz="1600" b="1" dirty="0">
                <a:latin typeface="Times New Roman" panose="02020603050405020304" pitchFamily="18" charset="0"/>
              </a:rPr>
              <a:t>ươ</a:t>
            </a:r>
            <a:r>
              <a:rPr lang="en-US" altLang="en-US" sz="1600" b="1" dirty="0">
                <a:latin typeface="Times New Roman" panose="02020603050405020304" pitchFamily="18" charset="0"/>
              </a:rPr>
              <a:t>ng v</a:t>
            </a:r>
            <a:r>
              <a:rPr lang="vi-VN" altLang="en-US" sz="1600" b="1" dirty="0">
                <a:latin typeface="Times New Roman" panose="02020603050405020304" pitchFamily="18" charset="0"/>
              </a:rPr>
              <a:t>à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vi-VN" altLang="en-US" sz="1600" b="1" dirty="0">
                <a:latin typeface="Times New Roman" panose="02020603050405020304" pitchFamily="18" charset="0"/>
              </a:rPr>
              <a:t>đạo</a:t>
            </a:r>
            <a:r>
              <a:rPr lang="en-US" altLang="en-US" sz="1600" b="1" dirty="0">
                <a:latin typeface="Times New Roman" panose="02020603050405020304" pitchFamily="18" charset="0"/>
              </a:rPr>
              <a:t> l</a:t>
            </a:r>
            <a:r>
              <a:rPr lang="vi-VN" altLang="en-US" sz="1600" b="1" dirty="0">
                <a:latin typeface="Times New Roman" panose="02020603050405020304" pitchFamily="18" charset="0"/>
              </a:rPr>
              <a:t>ý</a:t>
            </a:r>
            <a:r>
              <a:rPr lang="en-US" altLang="en-US" sz="1600" b="1" dirty="0">
                <a:latin typeface="Times New Roman" panose="02020603050405020304" pitchFamily="18" charset="0"/>
              </a:rPr>
              <a:t> s</a:t>
            </a:r>
            <a:r>
              <a:rPr lang="vi-VN" altLang="en-US" sz="1600" b="1" dirty="0">
                <a:latin typeface="Times New Roman" panose="02020603050405020304" pitchFamily="18" charset="0"/>
              </a:rPr>
              <a:t>ống</a:t>
            </a:r>
            <a:r>
              <a:rPr lang="en-US" altLang="en-US" sz="1600" b="1" dirty="0">
                <a:latin typeface="Times New Roman" panose="02020603050405020304" pitchFamily="18" charset="0"/>
              </a:rPr>
              <a:t> c</a:t>
            </a:r>
            <a:r>
              <a:rPr lang="vi-VN" altLang="en-US" sz="1600" b="1" dirty="0">
                <a:latin typeface="Times New Roman" panose="02020603050405020304" pitchFamily="18" charset="0"/>
              </a:rPr>
              <a:t>ủa</a:t>
            </a:r>
            <a:r>
              <a:rPr lang="en-US" altLang="en-US" sz="1600" b="1" dirty="0">
                <a:latin typeface="Times New Roman" panose="02020603050405020304" pitchFamily="18" charset="0"/>
              </a:rPr>
              <a:t> d</a:t>
            </a:r>
            <a:r>
              <a:rPr lang="vi-VN" altLang="en-US" sz="1600" b="1" dirty="0">
                <a:latin typeface="Times New Roman" panose="02020603050405020304" pitchFamily="18" charset="0"/>
              </a:rPr>
              <a:t>â</a:t>
            </a:r>
            <a:r>
              <a:rPr lang="en-US" altLang="en-US" sz="1600" b="1" dirty="0">
                <a:latin typeface="Times New Roman" panose="02020603050405020304" pitchFamily="18" charset="0"/>
              </a:rPr>
              <a:t>n t</a:t>
            </a:r>
            <a:r>
              <a:rPr lang="vi-VN" altLang="en-US" sz="1600" b="1" dirty="0">
                <a:latin typeface="Times New Roman" panose="02020603050405020304" pitchFamily="18" charset="0"/>
              </a:rPr>
              <a:t>ộc</a:t>
            </a:r>
            <a:r>
              <a:rPr lang="en-US" altLang="en-US" sz="16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4836721" y="3399955"/>
            <a:ext cx="3352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i="1" dirty="0">
                <a:solidFill>
                  <a:schemeClr val="bg1"/>
                </a:solidFill>
              </a:rPr>
              <a:t> </a:t>
            </a:r>
            <a:r>
              <a:rPr lang="en-US" altLang="en-US" sz="1600" b="1" dirty="0">
                <a:latin typeface="Times New Roman" panose="02020603050405020304" pitchFamily="18" charset="0"/>
              </a:rPr>
              <a:t>Bi</a:t>
            </a:r>
            <a:r>
              <a:rPr lang="vi-VN" altLang="en-US" sz="1600" b="1" dirty="0">
                <a:latin typeface="Times New Roman" panose="02020603050405020304" pitchFamily="18" charset="0"/>
              </a:rPr>
              <a:t>ến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chuy</a:t>
            </a:r>
            <a:r>
              <a:rPr lang="vi-VN" altLang="en-US" sz="1600" b="1" dirty="0">
                <a:latin typeface="Times New Roman" panose="02020603050405020304" pitchFamily="18" charset="0"/>
              </a:rPr>
              <a:t>ển</a:t>
            </a:r>
            <a:r>
              <a:rPr lang="en-US" altLang="en-US" sz="1600" b="1" dirty="0">
                <a:latin typeface="Times New Roman" panose="02020603050405020304" pitchFamily="18" charset="0"/>
              </a:rPr>
              <a:t> c</a:t>
            </a:r>
            <a:r>
              <a:rPr lang="vi-VN" altLang="en-US" sz="1600" b="1" dirty="0">
                <a:latin typeface="Times New Roman" panose="02020603050405020304" pitchFamily="18" charset="0"/>
              </a:rPr>
              <a:t>ủa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thi</a:t>
            </a:r>
            <a:r>
              <a:rPr lang="vi-VN" altLang="en-US" sz="1600" b="1" dirty="0">
                <a:latin typeface="Times New Roman" panose="02020603050405020304" pitchFamily="18" charset="0"/>
              </a:rPr>
              <a:t>ê</a:t>
            </a:r>
            <a:r>
              <a:rPr lang="en-US" altLang="en-US" sz="1600" b="1" dirty="0">
                <a:latin typeface="Times New Roman" panose="02020603050405020304" pitchFamily="18" charset="0"/>
              </a:rPr>
              <a:t>n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nhi</a:t>
            </a:r>
            <a:r>
              <a:rPr lang="vi-VN" altLang="en-US" sz="1600" b="1" dirty="0">
                <a:latin typeface="Times New Roman" panose="02020603050405020304" pitchFamily="18" charset="0"/>
              </a:rPr>
              <a:t>ê</a:t>
            </a:r>
            <a:r>
              <a:rPr lang="en-US" altLang="en-US" sz="1600" b="1" dirty="0">
                <a:latin typeface="Times New Roman" panose="02020603050405020304" pitchFamily="18" charset="0"/>
              </a:rPr>
              <a:t>n l</a:t>
            </a:r>
            <a:r>
              <a:rPr lang="vi-VN" altLang="en-US" sz="1600" b="1" dirty="0">
                <a:latin typeface="Times New Roman" panose="02020603050405020304" pitchFamily="18" charset="0"/>
              </a:rPr>
              <a:t>úc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giao</a:t>
            </a:r>
            <a:r>
              <a:rPr lang="en-US" altLang="en-US" sz="1600" b="1" dirty="0">
                <a:latin typeface="Times New Roman" panose="02020603050405020304" pitchFamily="18" charset="0"/>
              </a:rPr>
              <a:t> m</a:t>
            </a:r>
            <a:r>
              <a:rPr lang="vi-VN" altLang="en-US" sz="1600" b="1" dirty="0">
                <a:latin typeface="Times New Roman" panose="02020603050405020304" pitchFamily="18" charset="0"/>
              </a:rPr>
              <a:t>ùa</a:t>
            </a:r>
            <a:r>
              <a:rPr lang="en-US" altLang="en-US" sz="1600" b="1" dirty="0">
                <a:latin typeface="Times New Roman" panose="02020603050405020304" pitchFamily="18" charset="0"/>
              </a:rPr>
              <a:t> t</a:t>
            </a:r>
            <a:r>
              <a:rPr lang="vi-VN" altLang="en-US" sz="1600" b="1" dirty="0">
                <a:latin typeface="Times New Roman" panose="02020603050405020304" pitchFamily="18" charset="0"/>
              </a:rPr>
              <a:t>ừ</a:t>
            </a:r>
            <a:r>
              <a:rPr lang="en-US" altLang="en-US" sz="1600" b="1" dirty="0">
                <a:latin typeface="Times New Roman" panose="02020603050405020304" pitchFamily="18" charset="0"/>
              </a:rPr>
              <a:t> h</a:t>
            </a:r>
            <a:r>
              <a:rPr lang="vi-VN" altLang="en-US" sz="1600" b="1" dirty="0">
                <a:latin typeface="Times New Roman" panose="02020603050405020304" pitchFamily="18" charset="0"/>
              </a:rPr>
              <a:t>ạ</a:t>
            </a:r>
            <a:r>
              <a:rPr lang="en-US" altLang="en-US" sz="1600" b="1" dirty="0">
                <a:latin typeface="Times New Roman" panose="02020603050405020304" pitchFamily="18" charset="0"/>
              </a:rPr>
              <a:t> sang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thu</a:t>
            </a:r>
            <a:r>
              <a:rPr lang="en-US" altLang="en-US" sz="1600" b="1" dirty="0">
                <a:latin typeface="Times New Roman" panose="02020603050405020304" pitchFamily="18" charset="0"/>
              </a:rPr>
              <a:t> qua s</a:t>
            </a:r>
            <a:r>
              <a:rPr lang="vi-VN" altLang="en-US" sz="1600" b="1" dirty="0">
                <a:latin typeface="Times New Roman" panose="02020603050405020304" pitchFamily="18" charset="0"/>
              </a:rPr>
              <a:t>ự</a:t>
            </a:r>
            <a:r>
              <a:rPr lang="en-US" altLang="en-US" sz="1600" b="1" dirty="0">
                <a:latin typeface="Times New Roman" panose="02020603050405020304" pitchFamily="18" charset="0"/>
              </a:rPr>
              <a:t> c</a:t>
            </a:r>
            <a:r>
              <a:rPr lang="vi-VN" altLang="en-US" sz="1600" b="1" dirty="0">
                <a:latin typeface="Times New Roman" panose="02020603050405020304" pitchFamily="18" charset="0"/>
              </a:rPr>
              <a:t>ảm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nh</a:t>
            </a:r>
            <a:r>
              <a:rPr lang="vi-VN" altLang="en-US" sz="1600" b="1" dirty="0">
                <a:latin typeface="Times New Roman" panose="02020603050405020304" pitchFamily="18" charset="0"/>
              </a:rPr>
              <a:t>ận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tinh</a:t>
            </a:r>
            <a:r>
              <a:rPr lang="en-US" altLang="en-US" sz="1600" b="1" dirty="0">
                <a:latin typeface="Times New Roman" panose="02020603050405020304" pitchFamily="18" charset="0"/>
              </a:rPr>
              <a:t> t</a:t>
            </a:r>
            <a:r>
              <a:rPr lang="vi-VN" altLang="en-US" sz="1600" b="1" dirty="0">
                <a:latin typeface="Times New Roman" panose="02020603050405020304" pitchFamily="18" charset="0"/>
              </a:rPr>
              <a:t>ế</a:t>
            </a:r>
            <a:r>
              <a:rPr lang="en-US" altLang="en-US" sz="1600" b="1" dirty="0">
                <a:latin typeface="Times New Roman" panose="02020603050405020304" pitchFamily="18" charset="0"/>
              </a:rPr>
              <a:t> c</a:t>
            </a:r>
            <a:r>
              <a:rPr lang="vi-VN" altLang="en-US" sz="1600" b="1" dirty="0">
                <a:latin typeface="Times New Roman" panose="02020603050405020304" pitchFamily="18" charset="0"/>
              </a:rPr>
              <a:t>ủa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nh</a:t>
            </a:r>
            <a:r>
              <a:rPr lang="vi-VN" altLang="en-US" sz="1600" b="1" dirty="0">
                <a:latin typeface="Times New Roman" panose="02020603050405020304" pitchFamily="18" charset="0"/>
              </a:rPr>
              <a:t>à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th</a:t>
            </a:r>
            <a:r>
              <a:rPr lang="vi-VN" altLang="en-US" sz="1600" b="1" dirty="0">
                <a:latin typeface="Times New Roman" panose="02020603050405020304" pitchFamily="18" charset="0"/>
              </a:rPr>
              <a:t>ơ</a:t>
            </a:r>
            <a:r>
              <a:rPr lang="en-US" altLang="en-US" sz="16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0744" name="Rectangle 24"/>
          <p:cNvSpPr>
            <a:spLocks noChangeArrowheads="1"/>
          </p:cNvSpPr>
          <p:nvPr/>
        </p:nvSpPr>
        <p:spPr bwMode="auto">
          <a:xfrm>
            <a:off x="4868328" y="1963857"/>
            <a:ext cx="32766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b="1" dirty="0">
                <a:latin typeface="Times New Roman" panose="02020603050405020304" pitchFamily="18" charset="0"/>
              </a:rPr>
              <a:t>L</a:t>
            </a:r>
            <a:r>
              <a:rPr lang="vi-VN" altLang="en-US" sz="1600" b="1" dirty="0">
                <a:latin typeface="Times New Roman" panose="02020603050405020304" pitchFamily="18" charset="0"/>
              </a:rPr>
              <a:t>òng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th</a:t>
            </a:r>
            <a:r>
              <a:rPr lang="vi-VN" altLang="en-US" sz="1600" b="1" dirty="0">
                <a:latin typeface="Times New Roman" panose="02020603050405020304" pitchFamily="18" charset="0"/>
              </a:rPr>
              <a:t>ành</a:t>
            </a:r>
            <a:r>
              <a:rPr lang="en-US" altLang="en-US" sz="1600" b="1" dirty="0">
                <a:latin typeface="Times New Roman" panose="02020603050405020304" pitchFamily="18" charset="0"/>
              </a:rPr>
              <a:t> k</a:t>
            </a:r>
            <a:r>
              <a:rPr lang="vi-VN" altLang="en-US" sz="1600" b="1" dirty="0">
                <a:latin typeface="Times New Roman" panose="02020603050405020304" pitchFamily="18" charset="0"/>
              </a:rPr>
              <a:t>ính</a:t>
            </a:r>
            <a:r>
              <a:rPr lang="en-US" altLang="en-US" sz="1600" b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ni</a:t>
            </a:r>
            <a:r>
              <a:rPr lang="vi-VN" altLang="en-US" sz="1600" b="1" dirty="0">
                <a:latin typeface="Times New Roman" panose="02020603050405020304" pitchFamily="18" charset="0"/>
              </a:rPr>
              <a:t>ềm</a:t>
            </a:r>
            <a:r>
              <a:rPr lang="en-US" altLang="en-US" sz="1600" b="1" dirty="0">
                <a:latin typeface="Times New Roman" panose="02020603050405020304" pitchFamily="18" charset="0"/>
              </a:rPr>
              <a:t> x</a:t>
            </a:r>
            <a:r>
              <a:rPr lang="vi-VN" altLang="en-US" sz="1600" b="1" dirty="0">
                <a:latin typeface="Times New Roman" panose="02020603050405020304" pitchFamily="18" charset="0"/>
              </a:rPr>
              <a:t>úc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vi-VN" altLang="en-US" sz="1600" b="1" dirty="0">
                <a:latin typeface="Times New Roman" panose="02020603050405020304" pitchFamily="18" charset="0"/>
              </a:rPr>
              <a:t>động</a:t>
            </a:r>
            <a:r>
              <a:rPr lang="en-US" altLang="en-US" sz="1600" b="1" dirty="0">
                <a:latin typeface="Times New Roman" panose="02020603050405020304" pitchFamily="18" charset="0"/>
              </a:rPr>
              <a:t> c</a:t>
            </a:r>
            <a:r>
              <a:rPr lang="vi-VN" altLang="en-US" sz="1600" b="1" dirty="0">
                <a:latin typeface="Times New Roman" panose="02020603050405020304" pitchFamily="18" charset="0"/>
              </a:rPr>
              <a:t>ủa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nh</a:t>
            </a:r>
            <a:r>
              <a:rPr lang="vi-VN" altLang="en-US" sz="1600" b="1" dirty="0">
                <a:latin typeface="Times New Roman" panose="02020603050405020304" pitchFamily="18" charset="0"/>
              </a:rPr>
              <a:t>à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th</a:t>
            </a:r>
            <a:r>
              <a:rPr lang="vi-VN" altLang="en-US" sz="1600" b="1" dirty="0">
                <a:latin typeface="Times New Roman" panose="02020603050405020304" pitchFamily="18" charset="0"/>
              </a:rPr>
              <a:t>ơ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vi-VN" altLang="en-US" sz="1600" b="1" dirty="0">
                <a:latin typeface="Times New Roman" panose="02020603050405020304" pitchFamily="18" charset="0"/>
              </a:rPr>
              <a:t>đối</a:t>
            </a:r>
            <a:r>
              <a:rPr lang="en-US" altLang="en-US" sz="1600" b="1" dirty="0">
                <a:latin typeface="Times New Roman" panose="02020603050405020304" pitchFamily="18" charset="0"/>
              </a:rPr>
              <a:t> v</a:t>
            </a:r>
            <a:r>
              <a:rPr lang="vi-VN" altLang="en-US" sz="1600" b="1" dirty="0">
                <a:latin typeface="Times New Roman" panose="02020603050405020304" pitchFamily="18" charset="0"/>
              </a:rPr>
              <a:t>ới</a:t>
            </a:r>
            <a:r>
              <a:rPr lang="en-US" altLang="en-US" sz="1600" b="1" dirty="0">
                <a:latin typeface="Times New Roman" panose="02020603050405020304" pitchFamily="18" charset="0"/>
              </a:rPr>
              <a:t> B</a:t>
            </a:r>
            <a:r>
              <a:rPr lang="vi-VN" altLang="en-US" sz="1600" b="1" dirty="0">
                <a:latin typeface="Times New Roman" panose="02020603050405020304" pitchFamily="18" charset="0"/>
              </a:rPr>
              <a:t>ác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1600" b="1" dirty="0">
                <a:latin typeface="Times New Roman" panose="02020603050405020304" pitchFamily="18" charset="0"/>
              </a:rPr>
              <a:t> 1 l</a:t>
            </a:r>
            <a:r>
              <a:rPr lang="vi-VN" altLang="en-US" sz="1600" b="1" dirty="0">
                <a:latin typeface="Times New Roman" panose="02020603050405020304" pitchFamily="18" charset="0"/>
              </a:rPr>
              <a:t>ần</a:t>
            </a:r>
            <a:r>
              <a:rPr lang="en-US" altLang="en-US" sz="1600" b="1" dirty="0">
                <a:latin typeface="Times New Roman" panose="02020603050405020304" pitchFamily="18" charset="0"/>
              </a:rPr>
              <a:t> t</a:t>
            </a:r>
            <a:r>
              <a:rPr lang="vi-VN" altLang="en-US" sz="1600" b="1" dirty="0">
                <a:latin typeface="Times New Roman" panose="02020603050405020304" pitchFamily="18" charset="0"/>
              </a:rPr>
              <a:t>ừ</a:t>
            </a:r>
            <a:r>
              <a:rPr lang="en-US" altLang="en-US" sz="1600" b="1" dirty="0">
                <a:latin typeface="Times New Roman" panose="02020603050405020304" pitchFamily="18" charset="0"/>
              </a:rPr>
              <a:t> mi</a:t>
            </a:r>
            <a:r>
              <a:rPr lang="vi-VN" altLang="en-US" sz="1600" b="1" dirty="0">
                <a:latin typeface="Times New Roman" panose="02020603050405020304" pitchFamily="18" charset="0"/>
              </a:rPr>
              <a:t>ền</a:t>
            </a:r>
            <a:r>
              <a:rPr lang="en-US" altLang="en-US" sz="1600" b="1" dirty="0">
                <a:latin typeface="Times New Roman" panose="02020603050405020304" pitchFamily="18" charset="0"/>
              </a:rPr>
              <a:t> Nam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ra</a:t>
            </a:r>
            <a:r>
              <a:rPr lang="en-US" altLang="en-US" sz="1600" b="1" dirty="0">
                <a:latin typeface="Times New Roman" panose="02020603050405020304" pitchFamily="18" charset="0"/>
              </a:rPr>
              <a:t> vi</a:t>
            </a:r>
            <a:r>
              <a:rPr lang="vi-VN" altLang="en-US" sz="1600" b="1" dirty="0">
                <a:latin typeface="Times New Roman" panose="02020603050405020304" pitchFamily="18" charset="0"/>
              </a:rPr>
              <a:t>ếng</a:t>
            </a:r>
            <a:r>
              <a:rPr lang="en-US" altLang="en-US" sz="1600" b="1" dirty="0">
                <a:latin typeface="Times New Roman" panose="02020603050405020304" pitchFamily="18" charset="0"/>
              </a:rPr>
              <a:t> l</a:t>
            </a:r>
            <a:r>
              <a:rPr lang="vi-VN" altLang="en-US" sz="1600" b="1" dirty="0">
                <a:latin typeface="Times New Roman" panose="02020603050405020304" pitchFamily="18" charset="0"/>
              </a:rPr>
              <a:t>ă</a:t>
            </a:r>
            <a:r>
              <a:rPr lang="en-US" altLang="en-US" sz="1600" b="1" dirty="0">
                <a:latin typeface="Times New Roman" panose="02020603050405020304" pitchFamily="18" charset="0"/>
              </a:rPr>
              <a:t>ng B</a:t>
            </a:r>
            <a:r>
              <a:rPr lang="vi-VN" altLang="en-US" sz="1600" b="1" dirty="0">
                <a:latin typeface="Times New Roman" panose="02020603050405020304" pitchFamily="18" charset="0"/>
              </a:rPr>
              <a:t>ác</a:t>
            </a:r>
            <a:r>
              <a:rPr lang="en-US" altLang="en-US" sz="16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9287" name="Text Box 199"/>
          <p:cNvSpPr txBox="1">
            <a:spLocks noChangeArrowheads="1"/>
          </p:cNvSpPr>
          <p:nvPr/>
        </p:nvSpPr>
        <p:spPr bwMode="auto">
          <a:xfrm>
            <a:off x="8811717" y="4621396"/>
            <a:ext cx="288569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điệu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trang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trọng</a:t>
            </a:r>
            <a:r>
              <a:rPr lang="en-US" altLang="en-US" sz="1600" b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tha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thiết</a:t>
            </a:r>
            <a:r>
              <a:rPr lang="en-US" altLang="en-US" sz="1600" b="1" dirty="0">
                <a:latin typeface="Times New Roman" panose="02020603050405020304" pitchFamily="18" charset="0"/>
              </a:rPr>
              <a:t>;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ảnh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ẩn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dụ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đẹp</a:t>
            </a:r>
            <a:r>
              <a:rPr lang="en-US" altLang="en-US" sz="1600" b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ngôn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ngữ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bình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dị</a:t>
            </a:r>
            <a:r>
              <a:rPr lang="en-US" altLang="en-US" sz="1600" b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cô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đúc</a:t>
            </a:r>
            <a:r>
              <a:rPr lang="en-US" altLang="en-US" sz="1600" b="1" dirty="0">
                <a:latin typeface="Times New Roman" panose="02020603050405020304" pitchFamily="18" charset="0"/>
              </a:rPr>
              <a:t>…</a:t>
            </a:r>
          </a:p>
        </p:txBody>
      </p:sp>
      <p:sp>
        <p:nvSpPr>
          <p:cNvPr id="89289" name="Text Box 201"/>
          <p:cNvSpPr txBox="1">
            <a:spLocks noChangeArrowheads="1"/>
          </p:cNvSpPr>
          <p:nvPr/>
        </p:nvSpPr>
        <p:spPr bwMode="auto">
          <a:xfrm>
            <a:off x="8712757" y="2151771"/>
            <a:ext cx="275419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ảnh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thiên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nhiên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gợi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tả</a:t>
            </a:r>
            <a:r>
              <a:rPr lang="en-US" altLang="en-US" sz="1600" b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cảm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nhận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tinh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tế</a:t>
            </a:r>
            <a:r>
              <a:rPr lang="en-US" altLang="en-US" sz="1600" b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ngôn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ngữ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chính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xác</a:t>
            </a:r>
            <a:r>
              <a:rPr lang="en-US" altLang="en-US" sz="1600" b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gợi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cảm</a:t>
            </a:r>
            <a:r>
              <a:rPr lang="en-US" altLang="en-US" sz="1600" b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ẩn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dụ</a:t>
            </a:r>
            <a:r>
              <a:rPr lang="en-US" altLang="en-US" sz="1600" b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điệp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ngữ</a:t>
            </a:r>
            <a:r>
              <a:rPr lang="en-US" altLang="en-US" sz="1600" b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hóa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dụ</a:t>
            </a:r>
            <a:r>
              <a:rPr lang="en-US" altLang="en-US" sz="1600" b="1" dirty="0">
                <a:latin typeface="Times New Roman" panose="02020603050405020304" pitchFamily="18" charset="0"/>
              </a:rPr>
              <a:t>...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9290" name="Text Box 202"/>
          <p:cNvSpPr txBox="1">
            <a:spLocks noChangeArrowheads="1"/>
          </p:cNvSpPr>
          <p:nvPr/>
        </p:nvSpPr>
        <p:spPr bwMode="auto">
          <a:xfrm>
            <a:off x="8845887" y="905740"/>
            <a:ext cx="248793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điệu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sáng</a:t>
            </a:r>
            <a:r>
              <a:rPr lang="en-US" altLang="en-US" sz="1600" b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tha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thiết</a:t>
            </a:r>
            <a:r>
              <a:rPr lang="en-US" altLang="en-US" sz="1600" b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gần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1600" b="1" dirty="0">
                <a:latin typeface="Times New Roman" panose="02020603050405020304" pitchFamily="18" charset="0"/>
              </a:rPr>
              <a:t> ca, so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sánh</a:t>
            </a:r>
            <a:r>
              <a:rPr lang="en-US" altLang="en-US" sz="1600" b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ẩn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dụ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sáng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tạo</a:t>
            </a:r>
            <a:r>
              <a:rPr lang="en-US" altLang="en-US" sz="1600" b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ảnh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giản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dị</a:t>
            </a:r>
            <a:r>
              <a:rPr lang="en-US" altLang="en-US" sz="1600" b="1" dirty="0">
                <a:latin typeface="Times New Roman" panose="02020603050405020304" pitchFamily="18" charset="0"/>
              </a:rPr>
              <a:t>…</a:t>
            </a:r>
          </a:p>
        </p:txBody>
      </p:sp>
      <p:sp>
        <p:nvSpPr>
          <p:cNvPr id="89291" name="Text Box 203"/>
          <p:cNvSpPr txBox="1">
            <a:spLocks noChangeArrowheads="1"/>
          </p:cNvSpPr>
          <p:nvPr/>
        </p:nvSpPr>
        <p:spPr bwMode="auto">
          <a:xfrm>
            <a:off x="8770080" y="3450309"/>
            <a:ext cx="279685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</a:rPr>
              <a:t>Cách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nói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giàu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ảnh</a:t>
            </a:r>
            <a:r>
              <a:rPr lang="en-US" altLang="en-US" sz="1600" b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vừa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cụ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thể</a:t>
            </a:r>
            <a:r>
              <a:rPr lang="en-US" altLang="en-US" sz="1600" b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gợi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cảm</a:t>
            </a:r>
            <a:r>
              <a:rPr lang="en-US" altLang="en-US" sz="1600" b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vừa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gợi</a:t>
            </a:r>
            <a:r>
              <a:rPr lang="en-US" altLang="en-US" sz="1600" b="1" dirty="0">
                <a:latin typeface="Times New Roman" panose="02020603050405020304" pitchFamily="18" charset="0"/>
              </a:rPr>
              <a:t> ý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nghĩa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sâu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xa</a:t>
            </a:r>
            <a:r>
              <a:rPr lang="en-US" altLang="en-US" sz="1600" b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hóa</a:t>
            </a:r>
            <a:r>
              <a:rPr lang="en-US" altLang="en-US" sz="1600" b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đối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lập</a:t>
            </a:r>
            <a:r>
              <a:rPr lang="en-US" altLang="en-US" sz="1600" b="1" dirty="0">
                <a:latin typeface="Times New Roman" panose="02020603050405020304" pitchFamily="18" charset="0"/>
              </a:rPr>
              <a:t>,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ẩn</a:t>
            </a:r>
            <a:r>
              <a:rPr lang="en-US" altLang="en-US" sz="1600" b="1" dirty="0">
                <a:latin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</a:rPr>
              <a:t>dụ</a:t>
            </a:r>
            <a:r>
              <a:rPr lang="en-US" altLang="en-US" sz="1600" b="1" dirty="0">
                <a:latin typeface="Times New Roman" panose="02020603050405020304" pitchFamily="18" charset="0"/>
              </a:rPr>
              <a:t>….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600" b="1" dirty="0">
              <a:latin typeface="Times New Roman" panose="02020603050405020304" pitchFamily="18" charset="0"/>
            </a:endParaRPr>
          </a:p>
        </p:txBody>
      </p:sp>
      <p:sp>
        <p:nvSpPr>
          <p:cNvPr id="34" name="Text Box 105"/>
          <p:cNvSpPr txBox="1">
            <a:spLocks noChangeArrowheads="1"/>
          </p:cNvSpPr>
          <p:nvPr/>
        </p:nvSpPr>
        <p:spPr bwMode="auto">
          <a:xfrm flipH="1">
            <a:off x="3985283" y="4766769"/>
            <a:ext cx="8318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</a:rPr>
              <a:t>Tự</a:t>
            </a:r>
            <a:r>
              <a:rPr lang="en-US" altLang="en-US" sz="1600" b="1" dirty="0">
                <a:latin typeface="Times New Roman" panose="02020603050405020304" pitchFamily="18" charset="0"/>
              </a:rPr>
              <a:t> do</a:t>
            </a:r>
          </a:p>
        </p:txBody>
      </p:sp>
    </p:spTree>
    <p:extLst>
      <p:ext uri="{BB962C8B-B14F-4D97-AF65-F5344CB8AC3E}">
        <p14:creationId xmlns:p14="http://schemas.microsoft.com/office/powerpoint/2010/main" val="4262501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9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9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9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9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9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9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9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9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9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9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9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9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9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9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7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7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9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9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9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9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9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9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89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9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0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0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9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8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89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89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89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89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0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07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89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89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1" name="Picture 27" descr="Cover">
            <a:extLst>
              <a:ext uri="{FF2B5EF4-FFF2-40B4-BE49-F238E27FC236}">
                <a16:creationId xmlns:a16="http://schemas.microsoft.com/office/drawing/2014/main" id="{4957C3DB-8BB3-4C0C-86A5-95E1AF862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1" y="5887158"/>
            <a:ext cx="3547929" cy="83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0" name="Picture 26" descr="Cover">
            <a:extLst>
              <a:ext uri="{FF2B5EF4-FFF2-40B4-BE49-F238E27FC236}">
                <a16:creationId xmlns:a16="http://schemas.microsoft.com/office/drawing/2014/main" id="{642E32BB-C7D2-4F22-9639-1C59F8CCD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547" y="3974448"/>
            <a:ext cx="1371802" cy="213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9" name="Picture 25" descr="Cover">
            <a:extLst>
              <a:ext uri="{FF2B5EF4-FFF2-40B4-BE49-F238E27FC236}">
                <a16:creationId xmlns:a16="http://schemas.microsoft.com/office/drawing/2014/main" id="{C2D3E0AF-0CEA-4FF2-9F8E-A132B5F92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1"/>
          <a:stretch/>
        </p:blipFill>
        <p:spPr bwMode="auto">
          <a:xfrm>
            <a:off x="10599" y="4106754"/>
            <a:ext cx="2852626" cy="147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8" name="Picture 24" descr="Cover">
            <a:extLst>
              <a:ext uri="{FF2B5EF4-FFF2-40B4-BE49-F238E27FC236}">
                <a16:creationId xmlns:a16="http://schemas.microsoft.com/office/drawing/2014/main" id="{C2CD22FB-F483-49F3-86F4-10E7C7A7D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081" y="3989603"/>
            <a:ext cx="2185503" cy="78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7" name="Picture 23" descr="Cover">
            <a:extLst>
              <a:ext uri="{FF2B5EF4-FFF2-40B4-BE49-F238E27FC236}">
                <a16:creationId xmlns:a16="http://schemas.microsoft.com/office/drawing/2014/main" id="{7F596DDB-9228-49E9-9206-E3DD49D5C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448" y="5656958"/>
            <a:ext cx="2888129" cy="98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6" name="Picture 22" descr="Cover">
            <a:extLst>
              <a:ext uri="{FF2B5EF4-FFF2-40B4-BE49-F238E27FC236}">
                <a16:creationId xmlns:a16="http://schemas.microsoft.com/office/drawing/2014/main" id="{5777E84F-AC99-45E3-A3B5-18E55CD8D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9280">
            <a:off x="5058525" y="4063611"/>
            <a:ext cx="1568779" cy="175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5" name="Picture 21" descr="Cover">
            <a:extLst>
              <a:ext uri="{FF2B5EF4-FFF2-40B4-BE49-F238E27FC236}">
                <a16:creationId xmlns:a16="http://schemas.microsoft.com/office/drawing/2014/main" id="{5A3DC181-3680-4CA9-BF53-7D2FEA1C0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76"/>
          <a:stretch/>
        </p:blipFill>
        <p:spPr bwMode="auto">
          <a:xfrm>
            <a:off x="-15536" y="2832390"/>
            <a:ext cx="2404467" cy="107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Cover">
            <a:extLst>
              <a:ext uri="{FF2B5EF4-FFF2-40B4-BE49-F238E27FC236}">
                <a16:creationId xmlns:a16="http://schemas.microsoft.com/office/drawing/2014/main" id="{6C21A2A5-CEC9-4AD9-8D1E-CF3E4DC6B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645" y="3055051"/>
            <a:ext cx="2992172" cy="120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 descr="Cover">
            <a:extLst>
              <a:ext uri="{FF2B5EF4-FFF2-40B4-BE49-F238E27FC236}">
                <a16:creationId xmlns:a16="http://schemas.microsoft.com/office/drawing/2014/main" id="{3D4927F5-1206-4F2D-B37F-DECC07134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714" y="409358"/>
            <a:ext cx="2742036" cy="147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Cover">
            <a:extLst>
              <a:ext uri="{FF2B5EF4-FFF2-40B4-BE49-F238E27FC236}">
                <a16:creationId xmlns:a16="http://schemas.microsoft.com/office/drawing/2014/main" id="{94F0C69B-51BE-4F98-9359-0319E8E93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350" y="1236276"/>
            <a:ext cx="2720441" cy="66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Cover">
            <a:extLst>
              <a:ext uri="{FF2B5EF4-FFF2-40B4-BE49-F238E27FC236}">
                <a16:creationId xmlns:a16="http://schemas.microsoft.com/office/drawing/2014/main" id="{BB1A16D5-FE8B-440E-8709-4B8B98FB8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570" y="1748829"/>
            <a:ext cx="3043759" cy="52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Cover">
            <a:extLst>
              <a:ext uri="{FF2B5EF4-FFF2-40B4-BE49-F238E27FC236}">
                <a16:creationId xmlns:a16="http://schemas.microsoft.com/office/drawing/2014/main" id="{483A6ADF-9EB6-4963-AA69-8C1C08C9C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042" y="1683840"/>
            <a:ext cx="886396" cy="185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>
            <a:extLst>
              <a:ext uri="{FF2B5EF4-FFF2-40B4-BE49-F238E27FC236}">
                <a16:creationId xmlns:a16="http://schemas.microsoft.com/office/drawing/2014/main" id="{A7F3F5E9-67F1-43B5-A813-E51DA5D9F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/>
          <a:stretch/>
        </p:blipFill>
        <p:spPr bwMode="auto">
          <a:xfrm>
            <a:off x="8363078" y="257483"/>
            <a:ext cx="3319382" cy="129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>
            <a:extLst>
              <a:ext uri="{FF2B5EF4-FFF2-40B4-BE49-F238E27FC236}">
                <a16:creationId xmlns:a16="http://schemas.microsoft.com/office/drawing/2014/main" id="{A40861F4-67A9-4CCE-A6FF-427422AC3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514" y="1117036"/>
            <a:ext cx="3773043" cy="51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>
            <a:extLst>
              <a:ext uri="{FF2B5EF4-FFF2-40B4-BE49-F238E27FC236}">
                <a16:creationId xmlns:a16="http://schemas.microsoft.com/office/drawing/2014/main" id="{EBB0B05A-5D4B-4E11-8C28-0EF14F255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059">
            <a:off x="6359238" y="962588"/>
            <a:ext cx="2211297" cy="197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>
            <a:extLst>
              <a:ext uri="{FF2B5EF4-FFF2-40B4-BE49-F238E27FC236}">
                <a16:creationId xmlns:a16="http://schemas.microsoft.com/office/drawing/2014/main" id="{9F37113E-E7E0-42B8-929C-0C00AAB68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251" y="1739897"/>
            <a:ext cx="3135216" cy="108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>
            <a:extLst>
              <a:ext uri="{FF2B5EF4-FFF2-40B4-BE49-F238E27FC236}">
                <a16:creationId xmlns:a16="http://schemas.microsoft.com/office/drawing/2014/main" id="{6870C844-315F-4CAA-BC28-839E18DD3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009" y="2412741"/>
            <a:ext cx="3062519" cy="116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>
            <a:extLst>
              <a:ext uri="{FF2B5EF4-FFF2-40B4-BE49-F238E27FC236}">
                <a16:creationId xmlns:a16="http://schemas.microsoft.com/office/drawing/2014/main" id="{39FC48D2-DC0B-4307-AC9F-5295C3D28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816">
            <a:off x="6477108" y="1902539"/>
            <a:ext cx="2699946" cy="143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>
            <a:extLst>
              <a:ext uri="{FF2B5EF4-FFF2-40B4-BE49-F238E27FC236}">
                <a16:creationId xmlns:a16="http://schemas.microsoft.com/office/drawing/2014/main" id="{5708F002-6AE1-4917-BDBC-9F349BF76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730" y="3738300"/>
            <a:ext cx="3653672" cy="77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>
            <a:extLst>
              <a:ext uri="{FF2B5EF4-FFF2-40B4-BE49-F238E27FC236}">
                <a16:creationId xmlns:a16="http://schemas.microsoft.com/office/drawing/2014/main" id="{794618FD-5859-4465-8892-7067FDAD9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462" y="4397858"/>
            <a:ext cx="3608379" cy="69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>
            <a:extLst>
              <a:ext uri="{FF2B5EF4-FFF2-40B4-BE49-F238E27FC236}">
                <a16:creationId xmlns:a16="http://schemas.microsoft.com/office/drawing/2014/main" id="{9FD73B54-3AB6-43A3-9EC5-7D9B3308F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146" y="4461061"/>
            <a:ext cx="2828023" cy="120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>
            <a:extLst>
              <a:ext uri="{FF2B5EF4-FFF2-40B4-BE49-F238E27FC236}">
                <a16:creationId xmlns:a16="http://schemas.microsoft.com/office/drawing/2014/main" id="{12BA7AAC-3BFE-4B9D-B9DC-DC1DADA79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2100">
            <a:off x="6374044" y="3045180"/>
            <a:ext cx="2305637" cy="143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>
            <a:extLst>
              <a:ext uri="{FF2B5EF4-FFF2-40B4-BE49-F238E27FC236}">
                <a16:creationId xmlns:a16="http://schemas.microsoft.com/office/drawing/2014/main" id="{A962BC5F-5BEF-4138-A732-BFC34998B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5921">
            <a:off x="4925467" y="2485039"/>
            <a:ext cx="1828331" cy="164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5062E5E1-7AEB-4166-B680-1EA41E3DE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608" y="3238704"/>
            <a:ext cx="1928889" cy="109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3" name="Picture 29" descr="ANd9GcT0vXERc59I0oY3UMfkyTNceoCTWgp93tf9n9cb_rtDt_LEx6Rlg-iXL9u7">
            <a:extLst>
              <a:ext uri="{FF2B5EF4-FFF2-40B4-BE49-F238E27FC236}">
                <a16:creationId xmlns:a16="http://schemas.microsoft.com/office/drawing/2014/main" id="{52BC40C0-782F-4407-A1AF-F94E6A111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0" y="272083"/>
            <a:ext cx="1576561" cy="150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35" name="AutoShape 31" descr="2Q==">
            <a:extLst>
              <a:ext uri="{FF2B5EF4-FFF2-40B4-BE49-F238E27FC236}">
                <a16:creationId xmlns:a16="http://schemas.microsoft.com/office/drawing/2014/main" id="{3F3A508B-4A4B-4636-B795-A30A8C5CE4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9" y="3340001"/>
            <a:ext cx="450233" cy="45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SG" sz="1707"/>
          </a:p>
        </p:txBody>
      </p:sp>
    </p:spTree>
    <p:extLst>
      <p:ext uri="{BB962C8B-B14F-4D97-AF65-F5344CB8AC3E}">
        <p14:creationId xmlns:p14="http://schemas.microsoft.com/office/powerpoint/2010/main" val="136918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1" name="Picture 27" descr="Cover">
            <a:extLst>
              <a:ext uri="{FF2B5EF4-FFF2-40B4-BE49-F238E27FC236}">
                <a16:creationId xmlns:a16="http://schemas.microsoft.com/office/drawing/2014/main" id="{BCD78B38-9087-4BB6-9426-2999D7F1C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72" y="5677780"/>
            <a:ext cx="3971889" cy="90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0" name="Picture 26" descr="Cover">
            <a:extLst>
              <a:ext uri="{FF2B5EF4-FFF2-40B4-BE49-F238E27FC236}">
                <a16:creationId xmlns:a16="http://schemas.microsoft.com/office/drawing/2014/main" id="{16E8B5C5-24D3-4690-A422-05A093B70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999" y="3517815"/>
            <a:ext cx="1271455" cy="251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9" name="Picture 25" descr="Cover">
            <a:extLst>
              <a:ext uri="{FF2B5EF4-FFF2-40B4-BE49-F238E27FC236}">
                <a16:creationId xmlns:a16="http://schemas.microsoft.com/office/drawing/2014/main" id="{E321CE3A-1020-450F-9CF9-682665849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98" y="4929854"/>
            <a:ext cx="2699641" cy="60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8" name="Picture 24" descr="Cover">
            <a:extLst>
              <a:ext uri="{FF2B5EF4-FFF2-40B4-BE49-F238E27FC236}">
                <a16:creationId xmlns:a16="http://schemas.microsoft.com/office/drawing/2014/main" id="{ADAED118-BE0C-4735-BA72-929A1FCB4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598" y="3428163"/>
            <a:ext cx="2833205" cy="198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7" name="Picture 23" descr="Cover">
            <a:extLst>
              <a:ext uri="{FF2B5EF4-FFF2-40B4-BE49-F238E27FC236}">
                <a16:creationId xmlns:a16="http://schemas.microsoft.com/office/drawing/2014/main" id="{261D31AF-0E21-44D1-8D92-FB014F7C6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132" y="5748341"/>
            <a:ext cx="3022236" cy="103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6" name="Picture 22" descr="Cover">
            <a:extLst>
              <a:ext uri="{FF2B5EF4-FFF2-40B4-BE49-F238E27FC236}">
                <a16:creationId xmlns:a16="http://schemas.microsoft.com/office/drawing/2014/main" id="{813357A3-BA1B-4470-B620-D64D02747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962" y="3880708"/>
            <a:ext cx="1347966" cy="206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5" name="Picture 21" descr="Cover">
            <a:extLst>
              <a:ext uri="{FF2B5EF4-FFF2-40B4-BE49-F238E27FC236}">
                <a16:creationId xmlns:a16="http://schemas.microsoft.com/office/drawing/2014/main" id="{927B205B-FA1F-4F52-AE68-1DC753B18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60" y="3460409"/>
            <a:ext cx="2901517" cy="130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Cover">
            <a:extLst>
              <a:ext uri="{FF2B5EF4-FFF2-40B4-BE49-F238E27FC236}">
                <a16:creationId xmlns:a16="http://schemas.microsoft.com/office/drawing/2014/main" id="{019C07F7-CB47-4D6B-BF4D-8D59AB9C2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1" y="3348038"/>
            <a:ext cx="3391295" cy="7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 descr="Cover">
            <a:extLst>
              <a:ext uri="{FF2B5EF4-FFF2-40B4-BE49-F238E27FC236}">
                <a16:creationId xmlns:a16="http://schemas.microsoft.com/office/drawing/2014/main" id="{885B66E1-75E4-4E4C-BE6E-DBD73C375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36" y="2091534"/>
            <a:ext cx="3495127" cy="11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 descr="Cover">
            <a:extLst>
              <a:ext uri="{FF2B5EF4-FFF2-40B4-BE49-F238E27FC236}">
                <a16:creationId xmlns:a16="http://schemas.microsoft.com/office/drawing/2014/main" id="{37C741E5-E77C-4860-B1AA-12241DE1B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188" y="1790442"/>
            <a:ext cx="3064991" cy="71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Cover">
            <a:extLst>
              <a:ext uri="{FF2B5EF4-FFF2-40B4-BE49-F238E27FC236}">
                <a16:creationId xmlns:a16="http://schemas.microsoft.com/office/drawing/2014/main" id="{E45E16B3-0E2C-4FED-8EC7-0DC0B4E53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901" y="1070671"/>
            <a:ext cx="2918718" cy="115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Cover">
            <a:extLst>
              <a:ext uri="{FF2B5EF4-FFF2-40B4-BE49-F238E27FC236}">
                <a16:creationId xmlns:a16="http://schemas.microsoft.com/office/drawing/2014/main" id="{2038C249-C95A-49BB-BE06-AC4B861FD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173">
            <a:off x="4022881" y="2086072"/>
            <a:ext cx="2155846" cy="17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>
            <a:extLst>
              <a:ext uri="{FF2B5EF4-FFF2-40B4-BE49-F238E27FC236}">
                <a16:creationId xmlns:a16="http://schemas.microsoft.com/office/drawing/2014/main" id="{E64D8F1E-9EF7-43E6-8FA6-FCA338571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669" y="4733434"/>
            <a:ext cx="2896215" cy="103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>
            <a:extLst>
              <a:ext uri="{FF2B5EF4-FFF2-40B4-BE49-F238E27FC236}">
                <a16:creationId xmlns:a16="http://schemas.microsoft.com/office/drawing/2014/main" id="{F1D52450-B118-4575-BBCD-6132DCD56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320" y="4709505"/>
            <a:ext cx="2610420" cy="5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>
            <a:extLst>
              <a:ext uri="{FF2B5EF4-FFF2-40B4-BE49-F238E27FC236}">
                <a16:creationId xmlns:a16="http://schemas.microsoft.com/office/drawing/2014/main" id="{1DF0068A-B17B-4F25-A9E9-D3FD4B447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214" y="3869329"/>
            <a:ext cx="2799450" cy="99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>
            <a:extLst>
              <a:ext uri="{FF2B5EF4-FFF2-40B4-BE49-F238E27FC236}">
                <a16:creationId xmlns:a16="http://schemas.microsoft.com/office/drawing/2014/main" id="{43B3F543-2BA9-4F2C-83A7-4778D629B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487" y="3356182"/>
            <a:ext cx="1780037" cy="153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>
            <a:extLst>
              <a:ext uri="{FF2B5EF4-FFF2-40B4-BE49-F238E27FC236}">
                <a16:creationId xmlns:a16="http://schemas.microsoft.com/office/drawing/2014/main" id="{AA3478FC-9CA5-496F-AEB9-5E5932206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930" y="2624250"/>
            <a:ext cx="2623922" cy="108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>
            <a:extLst>
              <a:ext uri="{FF2B5EF4-FFF2-40B4-BE49-F238E27FC236}">
                <a16:creationId xmlns:a16="http://schemas.microsoft.com/office/drawing/2014/main" id="{5F05AB04-860F-4196-8EC8-942932CAD9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/>
          <a:stretch/>
        </p:blipFill>
        <p:spPr bwMode="auto">
          <a:xfrm>
            <a:off x="7821560" y="2871941"/>
            <a:ext cx="1826325" cy="68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>
            <a:extLst>
              <a:ext uri="{FF2B5EF4-FFF2-40B4-BE49-F238E27FC236}">
                <a16:creationId xmlns:a16="http://schemas.microsoft.com/office/drawing/2014/main" id="{5C117EBF-A6AB-4360-88AF-1ECBD2240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795" y="618851"/>
            <a:ext cx="5270346" cy="144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>
            <a:extLst>
              <a:ext uri="{FF2B5EF4-FFF2-40B4-BE49-F238E27FC236}">
                <a16:creationId xmlns:a16="http://schemas.microsoft.com/office/drawing/2014/main" id="{04E00741-54A8-4AC9-902C-1228A4248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795" y="474414"/>
            <a:ext cx="5054311" cy="76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>
            <a:extLst>
              <a:ext uri="{FF2B5EF4-FFF2-40B4-BE49-F238E27FC236}">
                <a16:creationId xmlns:a16="http://schemas.microsoft.com/office/drawing/2014/main" id="{03C1A5DB-F6F9-417F-927C-7F0248DF8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720" y="540808"/>
            <a:ext cx="2749940" cy="59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>
            <a:extLst>
              <a:ext uri="{FF2B5EF4-FFF2-40B4-BE49-F238E27FC236}">
                <a16:creationId xmlns:a16="http://schemas.microsoft.com/office/drawing/2014/main" id="{9CD6A9B7-8B26-4A79-A9DA-DFF7AE848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829" y="637729"/>
            <a:ext cx="1401974" cy="280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>
            <a:extLst>
              <a:ext uri="{FF2B5EF4-FFF2-40B4-BE49-F238E27FC236}">
                <a16:creationId xmlns:a16="http://schemas.microsoft.com/office/drawing/2014/main" id="{CCFD7C60-DD81-4BFE-9015-BF6DC8E3D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959" y="3168838"/>
            <a:ext cx="2938973" cy="102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2B7D49F7-F44E-4835-9DCA-A7F0448DA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899" y="3155949"/>
            <a:ext cx="1793539" cy="104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33" name="AutoShape 29" descr="Z">
            <a:extLst>
              <a:ext uri="{FF2B5EF4-FFF2-40B4-BE49-F238E27FC236}">
                <a16:creationId xmlns:a16="http://schemas.microsoft.com/office/drawing/2014/main" id="{1D7E4F86-FEA9-4507-AD24-00640ED5C6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432069" cy="43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SG"/>
          </a:p>
        </p:txBody>
      </p:sp>
      <p:pic>
        <p:nvPicPr>
          <p:cNvPr id="21535" name="Picture 31" descr="0">
            <a:extLst>
              <a:ext uri="{FF2B5EF4-FFF2-40B4-BE49-F238E27FC236}">
                <a16:creationId xmlns:a16="http://schemas.microsoft.com/office/drawing/2014/main" id="{9553BD7E-281D-4FDE-8A56-9A3FE56D9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1"/>
            <a:ext cx="144303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7" name="Picture 33" descr="ANd9GcTUYuKbW5obMkFnkqgV-8NOCKlPx7bwCmXxxebmDlcDIVW8AFtIZ6Rcjwl4">
            <a:extLst>
              <a:ext uri="{FF2B5EF4-FFF2-40B4-BE49-F238E27FC236}">
                <a16:creationId xmlns:a16="http://schemas.microsoft.com/office/drawing/2014/main" id="{54B15854-D1B2-4F50-8864-008831C48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632" y="-3778"/>
            <a:ext cx="1277367" cy="75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36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1030"/>
          <p:cNvSpPr>
            <a:spLocks noChangeArrowheads="1"/>
          </p:cNvSpPr>
          <p:nvPr/>
        </p:nvSpPr>
        <p:spPr bwMode="auto">
          <a:xfrm>
            <a:off x="1144929" y="3081763"/>
            <a:ext cx="1749629" cy="139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SzPct val="85000"/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  <a:buSzPct val="85000"/>
            </a:pPr>
            <a:endParaRPr lang="en-US" b="1" dirty="0">
              <a:solidFill>
                <a:prstClr val="black"/>
              </a:solidFill>
              <a:latin typeface=".VnTime" pitchFamily="34" charset="0"/>
            </a:endParaRPr>
          </a:p>
          <a:p>
            <a:pPr marL="342900" indent="-342900">
              <a:spcBef>
                <a:spcPct val="20000"/>
              </a:spcBef>
              <a:buSzPct val="85000"/>
            </a:pPr>
            <a:endParaRPr lang="en-US" dirty="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7655" name="Rectangle 1031"/>
          <p:cNvSpPr>
            <a:spLocks noChangeArrowheads="1"/>
          </p:cNvSpPr>
          <p:nvPr/>
        </p:nvSpPr>
        <p:spPr bwMode="auto">
          <a:xfrm>
            <a:off x="3505200" y="1749468"/>
            <a:ext cx="1295400" cy="460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>
              <a:spcBef>
                <a:spcPct val="20000"/>
              </a:spcBef>
              <a:buSzPct val="85000"/>
            </a:pPr>
            <a:r>
              <a:rPr lang="en-US" sz="20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0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</a:p>
        </p:txBody>
      </p:sp>
      <p:sp>
        <p:nvSpPr>
          <p:cNvPr id="27656" name="Rectangle 1032"/>
          <p:cNvSpPr>
            <a:spLocks noChangeArrowheads="1"/>
          </p:cNvSpPr>
          <p:nvPr/>
        </p:nvSpPr>
        <p:spPr bwMode="auto">
          <a:xfrm>
            <a:off x="1615337" y="5145066"/>
            <a:ext cx="9020305" cy="1600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>
              <a:spcBef>
                <a:spcPct val="20000"/>
              </a:spcBef>
              <a:buSzPct val="85000"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en-US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20000"/>
              </a:spcBef>
              <a:buSzPct val="85000"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-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>
                <a:solidFill>
                  <a:schemeClr val="tx1"/>
                </a:solidFill>
                <a:latin typeface=".VnAristote" pitchFamily="34" charset="0"/>
              </a:rPr>
              <a:t>……</a:t>
            </a:r>
            <a:r>
              <a:rPr lang="en-US" sz="2400" dirty="0">
                <a:solidFill>
                  <a:schemeClr val="tx1"/>
                </a:solidFill>
                <a:latin typeface=".VnAristote" pitchFamily="34" charset="0"/>
              </a:rPr>
              <a:t> </a:t>
            </a:r>
          </a:p>
          <a:p>
            <a:pPr>
              <a:spcBef>
                <a:spcPct val="20000"/>
              </a:spcBef>
              <a:buSzPct val="85000"/>
            </a:pPr>
            <a:endParaRPr lang="en-US" sz="2400" dirty="0">
              <a:solidFill>
                <a:schemeClr val="tx1"/>
              </a:solidFill>
              <a:latin typeface=".VnAristote" pitchFamily="34" charset="0"/>
            </a:endParaRPr>
          </a:p>
          <a:p>
            <a:pPr>
              <a:spcBef>
                <a:spcPct val="20000"/>
              </a:spcBef>
              <a:buSzPct val="85000"/>
            </a:pPr>
            <a:r>
              <a:rPr lang="en-US" sz="2400" dirty="0">
                <a:solidFill>
                  <a:schemeClr val="tx1"/>
                </a:solidFill>
                <a:latin typeface=".VnAristote" pitchFamily="34" charset="0"/>
              </a:rPr>
              <a:t>.</a:t>
            </a:r>
          </a:p>
        </p:txBody>
      </p:sp>
      <p:sp>
        <p:nvSpPr>
          <p:cNvPr id="27657" name="Rectangle 1033"/>
          <p:cNvSpPr>
            <a:spLocks noChangeArrowheads="1"/>
          </p:cNvSpPr>
          <p:nvPr/>
        </p:nvSpPr>
        <p:spPr bwMode="auto">
          <a:xfrm>
            <a:off x="5715000" y="1794631"/>
            <a:ext cx="1295400" cy="381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>
              <a:spcBef>
                <a:spcPct val="20000"/>
              </a:spcBef>
              <a:buSzPct val="85000"/>
            </a:pPr>
            <a:r>
              <a:rPr lang="en-US" sz="20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0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</a:p>
        </p:txBody>
      </p:sp>
      <p:sp>
        <p:nvSpPr>
          <p:cNvPr id="27658" name="Rectangle 1034"/>
          <p:cNvSpPr>
            <a:spLocks noChangeArrowheads="1"/>
          </p:cNvSpPr>
          <p:nvPr/>
        </p:nvSpPr>
        <p:spPr bwMode="auto">
          <a:xfrm>
            <a:off x="8218638" y="1768257"/>
            <a:ext cx="1295400" cy="381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>
              <a:spcBef>
                <a:spcPct val="20000"/>
              </a:spcBef>
              <a:buSzPct val="85000"/>
            </a:pPr>
            <a:r>
              <a:rPr lang="en-US" sz="2000" b="1" dirty="0" err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000" b="1" dirty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III</a:t>
            </a:r>
          </a:p>
        </p:txBody>
      </p:sp>
      <p:sp>
        <p:nvSpPr>
          <p:cNvPr id="27659" name="Rectangle 1035"/>
          <p:cNvSpPr>
            <a:spLocks noChangeArrowheads="1"/>
          </p:cNvSpPr>
          <p:nvPr/>
        </p:nvSpPr>
        <p:spPr bwMode="auto">
          <a:xfrm>
            <a:off x="1144929" y="3839922"/>
            <a:ext cx="1600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SzPct val="85000"/>
            </a:pPr>
            <a:r>
              <a:rPr lang="en-US" sz="2000" b="1" dirty="0">
                <a:solidFill>
                  <a:prstClr val="black"/>
                </a:solidFill>
                <a:latin typeface=".VnTime" pitchFamily="34" charset="0"/>
              </a:rPr>
              <a:t>   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  <a:buSzPct val="85000"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b="1" dirty="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27660" name="Oval 1036"/>
          <p:cNvSpPr>
            <a:spLocks noChangeArrowheads="1"/>
          </p:cNvSpPr>
          <p:nvPr/>
        </p:nvSpPr>
        <p:spPr bwMode="auto">
          <a:xfrm>
            <a:off x="2584017" y="2294744"/>
            <a:ext cx="2702490" cy="238477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661" name="Oval 1037"/>
          <p:cNvSpPr>
            <a:spLocks noChangeArrowheads="1"/>
          </p:cNvSpPr>
          <p:nvPr/>
        </p:nvSpPr>
        <p:spPr bwMode="auto">
          <a:xfrm>
            <a:off x="5360779" y="2265447"/>
            <a:ext cx="2671697" cy="238477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7662" name="Oval 1038"/>
          <p:cNvSpPr>
            <a:spLocks noChangeArrowheads="1"/>
          </p:cNvSpPr>
          <p:nvPr/>
        </p:nvSpPr>
        <p:spPr bwMode="auto">
          <a:xfrm>
            <a:off x="8073808" y="2204777"/>
            <a:ext cx="2546959" cy="2514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663" name="Line 1039"/>
          <p:cNvSpPr>
            <a:spLocks noChangeShapeType="1"/>
          </p:cNvSpPr>
          <p:nvPr/>
        </p:nvSpPr>
        <p:spPr bwMode="auto">
          <a:xfrm>
            <a:off x="2171700" y="3784948"/>
            <a:ext cx="8382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664" name="Line 1040"/>
          <p:cNvSpPr>
            <a:spLocks noChangeShapeType="1"/>
          </p:cNvSpPr>
          <p:nvPr/>
        </p:nvSpPr>
        <p:spPr bwMode="auto">
          <a:xfrm flipV="1">
            <a:off x="4800601" y="1939969"/>
            <a:ext cx="872647" cy="93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665" name="Line 1041"/>
          <p:cNvSpPr>
            <a:spLocks noChangeShapeType="1"/>
          </p:cNvSpPr>
          <p:nvPr/>
        </p:nvSpPr>
        <p:spPr bwMode="auto">
          <a:xfrm>
            <a:off x="7086600" y="1936837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666" name="Line 1042"/>
          <p:cNvSpPr>
            <a:spLocks noChangeShapeType="1"/>
          </p:cNvSpPr>
          <p:nvPr/>
        </p:nvSpPr>
        <p:spPr bwMode="auto">
          <a:xfrm>
            <a:off x="6380445" y="1139868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667" name="Line 1043"/>
          <p:cNvSpPr>
            <a:spLocks noChangeShapeType="1"/>
          </p:cNvSpPr>
          <p:nvPr/>
        </p:nvSpPr>
        <p:spPr bwMode="auto">
          <a:xfrm flipH="1">
            <a:off x="4131502" y="1143000"/>
            <a:ext cx="2286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668" name="Line 1044"/>
          <p:cNvSpPr>
            <a:spLocks noChangeShapeType="1"/>
          </p:cNvSpPr>
          <p:nvPr/>
        </p:nvSpPr>
        <p:spPr bwMode="auto">
          <a:xfrm>
            <a:off x="6362700" y="1139868"/>
            <a:ext cx="2514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669" name="Rectangle 1045"/>
          <p:cNvSpPr>
            <a:spLocks noChangeArrowheads="1"/>
          </p:cNvSpPr>
          <p:nvPr/>
        </p:nvSpPr>
        <p:spPr bwMode="auto">
          <a:xfrm>
            <a:off x="2819401" y="2713483"/>
            <a:ext cx="2399257" cy="115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AC4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85000"/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20000"/>
              </a:spcBef>
              <a:buSzPct val="85000"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7670" name="Rectangle 1046"/>
          <p:cNvSpPr>
            <a:spLocks noChangeArrowheads="1"/>
          </p:cNvSpPr>
          <p:nvPr/>
        </p:nvSpPr>
        <p:spPr bwMode="auto">
          <a:xfrm>
            <a:off x="5484051" y="2768382"/>
            <a:ext cx="2589757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AC4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85000"/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20000"/>
              </a:spcBef>
              <a:buSzPct val="85000"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7671" name="Rectangle 1047"/>
          <p:cNvSpPr>
            <a:spLocks noChangeArrowheads="1"/>
          </p:cNvSpPr>
          <p:nvPr/>
        </p:nvSpPr>
        <p:spPr bwMode="auto">
          <a:xfrm>
            <a:off x="8157314" y="2750392"/>
            <a:ext cx="2463452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AC4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85000"/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20000"/>
              </a:spcBef>
              <a:buSzPct val="85000"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7672" name="Rectangle 1048"/>
          <p:cNvSpPr>
            <a:spLocks noChangeArrowheads="1"/>
          </p:cNvSpPr>
          <p:nvPr/>
        </p:nvSpPr>
        <p:spPr bwMode="auto">
          <a:xfrm>
            <a:off x="2971800" y="3846093"/>
            <a:ext cx="18288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AC4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85000"/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73" name="Rectangle 1049"/>
          <p:cNvSpPr>
            <a:spLocks noChangeArrowheads="1"/>
          </p:cNvSpPr>
          <p:nvPr/>
        </p:nvSpPr>
        <p:spPr bwMode="auto">
          <a:xfrm>
            <a:off x="5661565" y="3839922"/>
            <a:ext cx="194675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AC4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85000"/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Bâng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khuâng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74" name="Rectangle 1050"/>
          <p:cNvSpPr>
            <a:spLocks noChangeArrowheads="1"/>
          </p:cNvSpPr>
          <p:nvPr/>
        </p:nvSpPr>
        <p:spPr bwMode="auto">
          <a:xfrm>
            <a:off x="8012469" y="3688034"/>
            <a:ext cx="2556353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AC4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85000"/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20000"/>
              </a:spcBef>
              <a:buSzPct val="85000"/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Triết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75" name="Line 1051"/>
          <p:cNvSpPr>
            <a:spLocks noChangeShapeType="1"/>
          </p:cNvSpPr>
          <p:nvPr/>
        </p:nvSpPr>
        <p:spPr bwMode="auto">
          <a:xfrm>
            <a:off x="6796935" y="4764066"/>
            <a:ext cx="18268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676" name="Line 1052"/>
          <p:cNvSpPr>
            <a:spLocks noChangeShapeType="1"/>
          </p:cNvSpPr>
          <p:nvPr/>
        </p:nvSpPr>
        <p:spPr bwMode="auto">
          <a:xfrm>
            <a:off x="4152900" y="4705288"/>
            <a:ext cx="2662303" cy="43977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677" name="Line 1053"/>
          <p:cNvSpPr>
            <a:spLocks noChangeShapeType="1"/>
          </p:cNvSpPr>
          <p:nvPr/>
        </p:nvSpPr>
        <p:spPr bwMode="auto">
          <a:xfrm flipH="1">
            <a:off x="6777884" y="4765112"/>
            <a:ext cx="2590800" cy="37995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679" name="Rectangle 1055"/>
          <p:cNvSpPr>
            <a:spLocks noGrp="1" noChangeArrowheads="1"/>
          </p:cNvSpPr>
          <p:nvPr>
            <p:ph type="body" sz="half" idx="1"/>
          </p:nvPr>
        </p:nvSpPr>
        <p:spPr>
          <a:xfrm>
            <a:off x="3361151" y="228600"/>
            <a:ext cx="5715000" cy="1219200"/>
          </a:xfrm>
          <a:noFill/>
          <a:ln/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590698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39" y="1981201"/>
            <a:ext cx="1366837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1506539"/>
            <a:ext cx="5207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2720976"/>
            <a:ext cx="19859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4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9" y="2232025"/>
            <a:ext cx="557212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5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26" y="2209801"/>
            <a:ext cx="139382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6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914400"/>
            <a:ext cx="5080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7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38" y="2370138"/>
            <a:ext cx="481012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ure 8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2251076"/>
            <a:ext cx="50958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Picture 9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2892425"/>
            <a:ext cx="14224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7" name="Picture 10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6" y="3272879"/>
            <a:ext cx="892175" cy="62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8" name="Picture 11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5520">
            <a:off x="3240793" y="3718737"/>
            <a:ext cx="1652293" cy="91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9" name="Picture 12"/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538" y="3931402"/>
            <a:ext cx="577850" cy="140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0" name="Picture 13"/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2947989"/>
            <a:ext cx="79375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049" y="4114800"/>
            <a:ext cx="975445" cy="205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4994275" y="2111376"/>
            <a:ext cx="1062038" cy="2587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 GIẢ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92481" y="729833"/>
            <a:ext cx="4497360" cy="11033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Thỉnh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(1942),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Tam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Vĩnh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038600" y="2814638"/>
            <a:ext cx="1123950" cy="298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 PHẨM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50888" y="2009435"/>
            <a:ext cx="3789218" cy="74545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1977, in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35776" y="2209800"/>
            <a:ext cx="1089025" cy="2413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  DUNG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604122" y="417513"/>
            <a:ext cx="3717019" cy="18145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khoảnh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ổi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se,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chùng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chình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…).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nàn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555057" y="2556177"/>
            <a:ext cx="3766085" cy="11787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rệt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nhạt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vơi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sấm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ngờ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…)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555057" y="3837872"/>
            <a:ext cx="3766083" cy="14044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=&gt;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“sang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381500" y="3792538"/>
            <a:ext cx="1333500" cy="3222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NGHỆ THUẬT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92481" y="3097720"/>
            <a:ext cx="3232626" cy="7248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62149" y="3914754"/>
            <a:ext cx="3049451" cy="7032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57943" y="4818438"/>
            <a:ext cx="3328018" cy="89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sang;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683250" y="4302126"/>
            <a:ext cx="1676400" cy="193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Ý NGHĨA  VĂN  BẢN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291980" y="5368661"/>
            <a:ext cx="4142372" cy="13983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0447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629" y="5055966"/>
            <a:ext cx="120868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48" name="Picture 3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9" y="2573339"/>
            <a:ext cx="11461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010656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95794" y="113211"/>
            <a:ext cx="11913326" cy="63984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2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8" t="33846"/>
          <a:stretch>
            <a:fillRect/>
          </a:stretch>
        </p:blipFill>
        <p:spPr>
          <a:xfrm>
            <a:off x="10493867" y="4074492"/>
            <a:ext cx="1698133" cy="2783508"/>
          </a:xfrm>
          <a:prstGeom prst="rect">
            <a:avLst/>
          </a:prstGeom>
        </p:spPr>
      </p:pic>
      <p:pic>
        <p:nvPicPr>
          <p:cNvPr id="21" name="Picture 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49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Cover">
            <a:extLst>
              <a:ext uri="{FF2B5EF4-FFF2-40B4-BE49-F238E27FC236}">
                <a16:creationId xmlns:a16="http://schemas.microsoft.com/office/drawing/2014/main" id="{5B027D21-A6D8-429F-ABC4-3D8A2D742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497" y="5822155"/>
            <a:ext cx="3003539" cy="72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1" name="Picture 3" descr="Cover">
            <a:extLst>
              <a:ext uri="{FF2B5EF4-FFF2-40B4-BE49-F238E27FC236}">
                <a16:creationId xmlns:a16="http://schemas.microsoft.com/office/drawing/2014/main" id="{24466628-0CC0-4466-9B9A-B02DEC69D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474" y="5459633"/>
            <a:ext cx="3694117" cy="50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2" name="Picture 4" descr="Cover">
            <a:extLst>
              <a:ext uri="{FF2B5EF4-FFF2-40B4-BE49-F238E27FC236}">
                <a16:creationId xmlns:a16="http://schemas.microsoft.com/office/drawing/2014/main" id="{50E94DF5-2634-4D62-903B-1DB6EB846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962" y="3946526"/>
            <a:ext cx="693738" cy="2144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3" name="Picture 5" descr="Cover">
            <a:extLst>
              <a:ext uri="{FF2B5EF4-FFF2-40B4-BE49-F238E27FC236}">
                <a16:creationId xmlns:a16="http://schemas.microsoft.com/office/drawing/2014/main" id="{0A2EA524-5DFA-43A4-959D-9AE0008B6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835" y="4943476"/>
            <a:ext cx="19319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4" name="Picture 6" descr="Cover">
            <a:extLst>
              <a:ext uri="{FF2B5EF4-FFF2-40B4-BE49-F238E27FC236}">
                <a16:creationId xmlns:a16="http://schemas.microsoft.com/office/drawing/2014/main" id="{7BCEBB19-A226-49E7-BA42-4561C05A2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835" y="4924425"/>
            <a:ext cx="1143000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5" name="Picture 7" descr="Cover">
            <a:extLst>
              <a:ext uri="{FF2B5EF4-FFF2-40B4-BE49-F238E27FC236}">
                <a16:creationId xmlns:a16="http://schemas.microsoft.com/office/drawing/2014/main" id="{564D773D-2D09-48F1-BCA4-B5BF87F42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835" y="4791075"/>
            <a:ext cx="193198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6" name="Picture 8" descr="Cover">
            <a:extLst>
              <a:ext uri="{FF2B5EF4-FFF2-40B4-BE49-F238E27FC236}">
                <a16:creationId xmlns:a16="http://schemas.microsoft.com/office/drawing/2014/main" id="{FE305417-365A-43E5-A6E5-69644AC73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086" y="4516437"/>
            <a:ext cx="182721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7" name="Picture 9" descr="Cover">
            <a:extLst>
              <a:ext uri="{FF2B5EF4-FFF2-40B4-BE49-F238E27FC236}">
                <a16:creationId xmlns:a16="http://schemas.microsoft.com/office/drawing/2014/main" id="{A3B71744-8435-417E-9362-5AB4C8442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323" y="4232275"/>
            <a:ext cx="1744662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8" name="Picture 10" descr="Cover">
            <a:extLst>
              <a:ext uri="{FF2B5EF4-FFF2-40B4-BE49-F238E27FC236}">
                <a16:creationId xmlns:a16="http://schemas.microsoft.com/office/drawing/2014/main" id="{16AA7EB3-0F77-4405-BFD9-40C9D76DB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211" y="3363913"/>
            <a:ext cx="1376363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9" name="Picture 11" descr="Cover">
            <a:extLst>
              <a:ext uri="{FF2B5EF4-FFF2-40B4-BE49-F238E27FC236}">
                <a16:creationId xmlns:a16="http://schemas.microsoft.com/office/drawing/2014/main" id="{E5891CD1-C51A-45EF-A774-6636AE13C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224" y="3771900"/>
            <a:ext cx="2143125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60" name="Picture 12" descr="Cover">
            <a:extLst>
              <a:ext uri="{FF2B5EF4-FFF2-40B4-BE49-F238E27FC236}">
                <a16:creationId xmlns:a16="http://schemas.microsoft.com/office/drawing/2014/main" id="{213B9864-9BC6-484D-A65E-5FE22DD0F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235" y="3405187"/>
            <a:ext cx="20701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61" name="Picture 13" descr="Cover">
            <a:extLst>
              <a:ext uri="{FF2B5EF4-FFF2-40B4-BE49-F238E27FC236}">
                <a16:creationId xmlns:a16="http://schemas.microsoft.com/office/drawing/2014/main" id="{BFE0A191-0DB1-4C79-98A0-C6347396B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210" y="3336926"/>
            <a:ext cx="1936750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62" name="Picture 14" descr="Cover">
            <a:extLst>
              <a:ext uri="{FF2B5EF4-FFF2-40B4-BE49-F238E27FC236}">
                <a16:creationId xmlns:a16="http://schemas.microsoft.com/office/drawing/2014/main" id="{F8EC017E-3B1A-40DF-995E-AB0B4CFDF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698" y="2873375"/>
            <a:ext cx="173990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63" name="Picture 15" descr="Cover">
            <a:extLst>
              <a:ext uri="{FF2B5EF4-FFF2-40B4-BE49-F238E27FC236}">
                <a16:creationId xmlns:a16="http://schemas.microsoft.com/office/drawing/2014/main" id="{01F3CA3B-43F0-4D2B-ABCF-9255BBB43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948" y="2601913"/>
            <a:ext cx="1720850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64" name="Picture 16" descr="Cover">
            <a:extLst>
              <a:ext uri="{FF2B5EF4-FFF2-40B4-BE49-F238E27FC236}">
                <a16:creationId xmlns:a16="http://schemas.microsoft.com/office/drawing/2014/main" id="{BB062AD5-8159-4A56-A32B-A6ED9D2A2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185" y="2289175"/>
            <a:ext cx="1625600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65" name="Picture 17" descr="Cover">
            <a:extLst>
              <a:ext uri="{FF2B5EF4-FFF2-40B4-BE49-F238E27FC236}">
                <a16:creationId xmlns:a16="http://schemas.microsoft.com/office/drawing/2014/main" id="{92C69F30-E3C2-4583-AAEF-F7CD1CA98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749" y="2643188"/>
            <a:ext cx="30892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66" name="Picture 18" descr="Cover">
            <a:extLst>
              <a:ext uri="{FF2B5EF4-FFF2-40B4-BE49-F238E27FC236}">
                <a16:creationId xmlns:a16="http://schemas.microsoft.com/office/drawing/2014/main" id="{0557921E-6AEF-4B20-906A-E1FC7D182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060" y="1633538"/>
            <a:ext cx="178593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67" name="Picture 19" descr="Cover">
            <a:extLst>
              <a:ext uri="{FF2B5EF4-FFF2-40B4-BE49-F238E27FC236}">
                <a16:creationId xmlns:a16="http://schemas.microsoft.com/office/drawing/2014/main" id="{4553F47B-918A-40F5-AF65-C9462B8D7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061" y="1633537"/>
            <a:ext cx="1781175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68" name="Picture 20" descr="Cover">
            <a:extLst>
              <a:ext uri="{FF2B5EF4-FFF2-40B4-BE49-F238E27FC236}">
                <a16:creationId xmlns:a16="http://schemas.microsoft.com/office/drawing/2014/main" id="{3BD3C30C-F998-4A59-81A0-FE9246F81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061" y="1485900"/>
            <a:ext cx="1725613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69" name="Picture 21" descr="Cover">
            <a:extLst>
              <a:ext uri="{FF2B5EF4-FFF2-40B4-BE49-F238E27FC236}">
                <a16:creationId xmlns:a16="http://schemas.microsoft.com/office/drawing/2014/main" id="{1128EA79-6DD4-4284-AB6F-A2390657D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549" y="1041400"/>
            <a:ext cx="16716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70" name="Picture 22" descr="Cover">
            <a:extLst>
              <a:ext uri="{FF2B5EF4-FFF2-40B4-BE49-F238E27FC236}">
                <a16:creationId xmlns:a16="http://schemas.microsoft.com/office/drawing/2014/main" id="{2C89369E-4E28-4A55-ADE0-EC337DFC1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060" y="407988"/>
            <a:ext cx="1671638" cy="115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71" name="Picture 23" descr="Cover">
            <a:extLst>
              <a:ext uri="{FF2B5EF4-FFF2-40B4-BE49-F238E27FC236}">
                <a16:creationId xmlns:a16="http://schemas.microsoft.com/office/drawing/2014/main" id="{35FE6BCB-ADF6-4E4C-A7FD-B85E4CF27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698" y="1477962"/>
            <a:ext cx="1308100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72" name="Picture 24" descr="Cover">
            <a:extLst>
              <a:ext uri="{FF2B5EF4-FFF2-40B4-BE49-F238E27FC236}">
                <a16:creationId xmlns:a16="http://schemas.microsoft.com/office/drawing/2014/main" id="{A77BF140-7B43-4A41-8FCE-B804B67D4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224" y="3106737"/>
            <a:ext cx="1298575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73" name="Picture 25" descr="Cover">
            <a:extLst>
              <a:ext uri="{FF2B5EF4-FFF2-40B4-BE49-F238E27FC236}">
                <a16:creationId xmlns:a16="http://schemas.microsoft.com/office/drawing/2014/main" id="{719DDAEE-52AD-4617-BB32-DE4C7DA98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10" y="3817853"/>
            <a:ext cx="3003539" cy="93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74" name="Picture 26" descr="Cover">
            <a:extLst>
              <a:ext uri="{FF2B5EF4-FFF2-40B4-BE49-F238E27FC236}">
                <a16:creationId xmlns:a16="http://schemas.microsoft.com/office/drawing/2014/main" id="{7F887856-402F-490F-ADE9-4DF8335D5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51" y="2741308"/>
            <a:ext cx="3084524" cy="1176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75" name="Picture 27" descr="Cover">
            <a:extLst>
              <a:ext uri="{FF2B5EF4-FFF2-40B4-BE49-F238E27FC236}">
                <a16:creationId xmlns:a16="http://schemas.microsoft.com/office/drawing/2014/main" id="{D95C718B-6FFC-4880-9825-994230BC3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10" y="1175658"/>
            <a:ext cx="3094027" cy="274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76" name="Picture 28" descr="Cover">
            <a:extLst>
              <a:ext uri="{FF2B5EF4-FFF2-40B4-BE49-F238E27FC236}">
                <a16:creationId xmlns:a16="http://schemas.microsoft.com/office/drawing/2014/main" id="{8BDFC396-80BB-437C-AFC7-9CFFB296A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681" y="3533775"/>
            <a:ext cx="166719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77" name="Picture 29" descr="Cover">
            <a:extLst>
              <a:ext uri="{FF2B5EF4-FFF2-40B4-BE49-F238E27FC236}">
                <a16:creationId xmlns:a16="http://schemas.microsoft.com/office/drawing/2014/main" id="{B1BC6EDB-06B3-4D8B-84B0-748965445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961" y="3694113"/>
            <a:ext cx="1179513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0189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0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0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0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0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0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0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0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0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0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0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0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0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0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30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30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30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30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30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3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3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30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30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30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130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500"/>
                                        <p:tgtEl>
                                          <p:spTgt spid="130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5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"/>
          <p:cNvSpPr txBox="1">
            <a:spLocks noGrp="1"/>
          </p:cNvSpPr>
          <p:nvPr>
            <p:ph type="ctrTitle"/>
          </p:nvPr>
        </p:nvSpPr>
        <p:spPr>
          <a:xfrm>
            <a:off x="2474798" y="1774261"/>
            <a:ext cx="7116336" cy="300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IV. LUYỆN - TẬP VẬN DỤNG</a:t>
            </a:r>
            <a:endParaRPr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2" name="Google Shape;142;p14"/>
          <p:cNvGrpSpPr/>
          <p:nvPr/>
        </p:nvGrpSpPr>
        <p:grpSpPr>
          <a:xfrm>
            <a:off x="1748105" y="1314034"/>
            <a:ext cx="1109475" cy="1109469"/>
            <a:chOff x="1923675" y="1633650"/>
            <a:chExt cx="436000" cy="435975"/>
          </a:xfrm>
        </p:grpSpPr>
        <p:sp>
          <p:nvSpPr>
            <p:cNvPr id="143" name="Google Shape;143;p14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7916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539" y="4981576"/>
            <a:ext cx="20923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539" y="4933950"/>
            <a:ext cx="21050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6" y="4397376"/>
            <a:ext cx="230346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689" y="3741739"/>
            <a:ext cx="224472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1" y="2922588"/>
            <a:ext cx="5927725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14" y="2817814"/>
            <a:ext cx="225742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89" y="2257426"/>
            <a:ext cx="242093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2490789"/>
            <a:ext cx="5741988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4" y="993775"/>
            <a:ext cx="19637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925" y="433389"/>
            <a:ext cx="2490788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8" y="642938"/>
            <a:ext cx="56134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834" y="2296319"/>
            <a:ext cx="2970304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49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1920" y="356592"/>
            <a:ext cx="1194816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828800" algn="just">
              <a:lnSpc>
                <a:spcPct val="115000"/>
              </a:lnSpc>
              <a:spcAft>
                <a:spcPts val="0"/>
              </a:spcAft>
            </a:pP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0"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Viễn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qua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vê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lối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63780" y="94982"/>
            <a:ext cx="2159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SỐ 2</a:t>
            </a:r>
          </a:p>
        </p:txBody>
      </p:sp>
    </p:spTree>
    <p:extLst>
      <p:ext uri="{BB962C8B-B14F-4D97-AF65-F5344CB8AC3E}">
        <p14:creationId xmlns:p14="http://schemas.microsoft.com/office/powerpoint/2010/main" val="79876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op những Background Powerpoint đẹp cho bày thuyết trình ấn tượ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21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73064" y="1140787"/>
            <a:ext cx="7215437" cy="5480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98276" y="1896272"/>
            <a:ext cx="7835484" cy="2569934"/>
          </a:xfrm>
          <a:prstGeom prst="rect">
            <a:avLst/>
          </a:prstGeom>
          <a:ln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1976,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Mỹ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tịch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thăm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8441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ilhouettes De Gens Qui Dansent Sur Un Fond D'été | Vecteur Gratu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364" y="-59282"/>
            <a:ext cx="11617123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24894" y="2015132"/>
            <a:ext cx="11971311" cy="5543056"/>
          </a:xfrm>
          <a:prstGeom prst="rect">
            <a:avLst/>
          </a:prstGeom>
          <a:ln>
            <a:solidFill>
              <a:srgbClr val="FF0000"/>
            </a:solidFill>
            <a:prstDash val="lgDash"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ộc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618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àng nghìn người vào viếng Lăng Chủ tịch Hồ Chí M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969" y="2381974"/>
            <a:ext cx="6488930" cy="425032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5961" y="195214"/>
            <a:ext cx="6096000" cy="20744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" name="Rectangle 4"/>
          <p:cNvSpPr/>
          <p:nvPr/>
        </p:nvSpPr>
        <p:spPr>
          <a:xfrm>
            <a:off x="6531429" y="498236"/>
            <a:ext cx="5459943" cy="5543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vảo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trĩu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nguôi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290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4171" y="135184"/>
            <a:ext cx="11791738" cy="17912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lối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171" y="2007537"/>
            <a:ext cx="11921923" cy="46935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Viễn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“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qua”+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”-&gt;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gũi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hang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“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-&gt;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hẳng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ngợi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ngưỡng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972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83212" y="-527099"/>
            <a:ext cx="12471006" cy="73850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+“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-&gt;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hẳng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ngợi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ngưỡng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ngời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3-4: </a:t>
            </a:r>
          </a:p>
          <a:p>
            <a:pPr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79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79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2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377" y="1210491"/>
            <a:ext cx="11471503" cy="2746906"/>
          </a:xfrm>
          <a:prstGeom prst="rect">
            <a:avLst/>
          </a:prstGeom>
          <a:ln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ảm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viếng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VN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mênh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mông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Ôm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non song,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kiếp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nhạy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94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5400000">
            <a:off x="-675405" y="2397525"/>
            <a:ext cx="4190436" cy="2351946"/>
            <a:chOff x="3232593" y="1968492"/>
            <a:chExt cx="5424627" cy="3642231"/>
          </a:xfrm>
        </p:grpSpPr>
        <p:grpSp>
          <p:nvGrpSpPr>
            <p:cNvPr id="114" name="Group 113"/>
            <p:cNvGrpSpPr/>
            <p:nvPr/>
          </p:nvGrpSpPr>
          <p:grpSpPr>
            <a:xfrm>
              <a:off x="3232593" y="1968492"/>
              <a:ext cx="5424627" cy="3642231"/>
              <a:chOff x="2814101" y="2265723"/>
              <a:chExt cx="6563799" cy="4407100"/>
            </a:xfrm>
          </p:grpSpPr>
          <p:sp>
            <p:nvSpPr>
              <p:cNvPr id="115" name="泪滴形 1"/>
              <p:cNvSpPr/>
              <p:nvPr/>
            </p:nvSpPr>
            <p:spPr>
              <a:xfrm rot="10343435">
                <a:off x="5905548" y="3205317"/>
                <a:ext cx="2477265" cy="2290260"/>
              </a:xfrm>
              <a:custGeom>
                <a:avLst/>
                <a:gdLst/>
                <a:ahLst/>
                <a:cxnLst/>
                <a:rect l="l" t="t" r="r" b="b"/>
                <a:pathLst>
                  <a:path w="5141341" h="5055454">
                    <a:moveTo>
                      <a:pt x="4266139" y="0"/>
                    </a:moveTo>
                    <a:lnTo>
                      <a:pt x="5141341" y="839651"/>
                    </a:lnTo>
                    <a:cubicBezTo>
                      <a:pt x="4913270" y="1480691"/>
                      <a:pt x="4731076" y="2140225"/>
                      <a:pt x="4392488" y="2855214"/>
                    </a:cubicBezTo>
                    <a:cubicBezTo>
                      <a:pt x="3881044" y="4068165"/>
                      <a:pt x="3533182" y="4973967"/>
                      <a:pt x="2196244" y="5051458"/>
                    </a:cubicBezTo>
                    <a:cubicBezTo>
                      <a:pt x="859306" y="5128949"/>
                      <a:pt x="0" y="4068166"/>
                      <a:pt x="0" y="2855214"/>
                    </a:cubicBezTo>
                    <a:cubicBezTo>
                      <a:pt x="0" y="1642262"/>
                      <a:pt x="1040596" y="1027385"/>
                      <a:pt x="2196244" y="658970"/>
                    </a:cubicBezTo>
                    <a:cubicBezTo>
                      <a:pt x="3023077" y="395380"/>
                      <a:pt x="3676191" y="223591"/>
                      <a:pt x="4266139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25400" cap="flat" cmpd="sng" algn="ctr">
                <a:noFill/>
                <a:prstDash val="solid"/>
              </a:ln>
              <a:effectLst>
                <a:softEdge rad="127000"/>
              </a:effectLst>
            </p:spPr>
            <p:txBody>
              <a:bodyPr rtlCol="0" anchor="ctr"/>
              <a:lstStyle/>
              <a:p>
                <a:pPr algn="just" defTabSz="793904">
                  <a:lnSpc>
                    <a:spcPct val="120000"/>
                  </a:lnSpc>
                  <a:defRPr/>
                </a:pPr>
                <a:endParaRPr lang="en-US" sz="853" kern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grpSp>
            <p:nvGrpSpPr>
              <p:cNvPr id="116" name="Group 115"/>
              <p:cNvGrpSpPr/>
              <p:nvPr/>
            </p:nvGrpSpPr>
            <p:grpSpPr>
              <a:xfrm>
                <a:off x="2814101" y="2265723"/>
                <a:ext cx="6563799" cy="4407100"/>
                <a:chOff x="2814101" y="2265723"/>
                <a:chExt cx="6563799" cy="4407100"/>
              </a:xfrm>
            </p:grpSpPr>
            <p:sp>
              <p:nvSpPr>
                <p:cNvPr id="117" name="泪滴形 1"/>
                <p:cNvSpPr/>
                <p:nvPr/>
              </p:nvSpPr>
              <p:spPr>
                <a:xfrm rot="6787574">
                  <a:off x="4485117" y="2915181"/>
                  <a:ext cx="2477265" cy="229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1341" h="5055454">
                      <a:moveTo>
                        <a:pt x="4266139" y="0"/>
                      </a:moveTo>
                      <a:lnTo>
                        <a:pt x="5141341" y="839651"/>
                      </a:lnTo>
                      <a:cubicBezTo>
                        <a:pt x="4913270" y="1480691"/>
                        <a:pt x="4731076" y="2140225"/>
                        <a:pt x="4392488" y="2855214"/>
                      </a:cubicBezTo>
                      <a:cubicBezTo>
                        <a:pt x="3881044" y="4068165"/>
                        <a:pt x="3533182" y="4973967"/>
                        <a:pt x="2196244" y="5051458"/>
                      </a:cubicBezTo>
                      <a:cubicBezTo>
                        <a:pt x="859306" y="5128949"/>
                        <a:pt x="0" y="4068166"/>
                        <a:pt x="0" y="2855214"/>
                      </a:cubicBezTo>
                      <a:cubicBezTo>
                        <a:pt x="0" y="1642262"/>
                        <a:pt x="1040596" y="1027385"/>
                        <a:pt x="2196244" y="658970"/>
                      </a:cubicBezTo>
                      <a:cubicBezTo>
                        <a:pt x="3023077" y="395380"/>
                        <a:pt x="3676191" y="223591"/>
                        <a:pt x="4266139" y="0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25400" cap="flat" cmpd="sng" algn="ctr">
                  <a:noFill/>
                  <a:prstDash val="solid"/>
                </a:ln>
                <a:effectLst>
                  <a:softEdge rad="127000"/>
                </a:effectLst>
              </p:spPr>
              <p:txBody>
                <a:bodyPr rtlCol="0" anchor="ctr"/>
                <a:lstStyle/>
                <a:p>
                  <a:pPr algn="just" defTabSz="793904">
                    <a:lnSpc>
                      <a:spcPct val="120000"/>
                    </a:lnSpc>
                    <a:defRPr/>
                  </a:pPr>
                  <a:endParaRPr lang="en-US" sz="853" ker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8" name="泪滴形 1"/>
                <p:cNvSpPr/>
                <p:nvPr/>
              </p:nvSpPr>
              <p:spPr>
                <a:xfrm rot="3472831">
                  <a:off x="3369184" y="3784807"/>
                  <a:ext cx="2477265" cy="229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1341" h="5055454">
                      <a:moveTo>
                        <a:pt x="4266139" y="0"/>
                      </a:moveTo>
                      <a:lnTo>
                        <a:pt x="5141341" y="839651"/>
                      </a:lnTo>
                      <a:cubicBezTo>
                        <a:pt x="4913270" y="1480691"/>
                        <a:pt x="4731076" y="2140225"/>
                        <a:pt x="4392488" y="2855214"/>
                      </a:cubicBezTo>
                      <a:cubicBezTo>
                        <a:pt x="3881044" y="4068165"/>
                        <a:pt x="3533182" y="4973967"/>
                        <a:pt x="2196244" y="5051458"/>
                      </a:cubicBezTo>
                      <a:cubicBezTo>
                        <a:pt x="859306" y="5128949"/>
                        <a:pt x="0" y="4068166"/>
                        <a:pt x="0" y="2855214"/>
                      </a:cubicBezTo>
                      <a:cubicBezTo>
                        <a:pt x="0" y="1642262"/>
                        <a:pt x="1040596" y="1027385"/>
                        <a:pt x="2196244" y="658970"/>
                      </a:cubicBezTo>
                      <a:cubicBezTo>
                        <a:pt x="3023077" y="395380"/>
                        <a:pt x="3676191" y="223591"/>
                        <a:pt x="4266139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25400" cap="flat" cmpd="sng" algn="ctr">
                  <a:noFill/>
                  <a:prstDash val="solid"/>
                </a:ln>
                <a:effectLst>
                  <a:softEdge rad="127000"/>
                </a:effectLst>
              </p:spPr>
              <p:txBody>
                <a:bodyPr rtlCol="0" anchor="ctr"/>
                <a:lstStyle/>
                <a:p>
                  <a:pPr algn="just" defTabSz="793904">
                    <a:lnSpc>
                      <a:spcPct val="120000"/>
                    </a:lnSpc>
                    <a:defRPr/>
                  </a:pPr>
                  <a:endParaRPr lang="en-US" sz="853" kern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Arial" panose="020B0604020202020204" pitchFamily="34" charset="0"/>
                  </a:endParaRPr>
                </a:p>
              </p:txBody>
            </p:sp>
            <p:grpSp>
              <p:nvGrpSpPr>
                <p:cNvPr id="119" name="Group 118"/>
                <p:cNvGrpSpPr/>
                <p:nvPr/>
              </p:nvGrpSpPr>
              <p:grpSpPr>
                <a:xfrm>
                  <a:off x="2814101" y="2265723"/>
                  <a:ext cx="6563799" cy="4407100"/>
                  <a:chOff x="2814101" y="2265723"/>
                  <a:chExt cx="6563799" cy="4407100"/>
                </a:xfrm>
              </p:grpSpPr>
              <p:sp>
                <p:nvSpPr>
                  <p:cNvPr id="122" name="泪滴形 1"/>
                  <p:cNvSpPr/>
                  <p:nvPr/>
                </p:nvSpPr>
                <p:spPr>
                  <a:xfrm rot="13192496">
                    <a:off x="6462030" y="3665645"/>
                    <a:ext cx="2915870" cy="28671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1341" h="5055454">
                        <a:moveTo>
                          <a:pt x="4266139" y="0"/>
                        </a:moveTo>
                        <a:lnTo>
                          <a:pt x="5141341" y="839651"/>
                        </a:lnTo>
                        <a:cubicBezTo>
                          <a:pt x="4913270" y="1480691"/>
                          <a:pt x="4731076" y="2140225"/>
                          <a:pt x="4392488" y="2855214"/>
                        </a:cubicBezTo>
                        <a:cubicBezTo>
                          <a:pt x="3881044" y="4068165"/>
                          <a:pt x="3533182" y="4973967"/>
                          <a:pt x="2196244" y="5051458"/>
                        </a:cubicBezTo>
                        <a:cubicBezTo>
                          <a:pt x="859306" y="5128949"/>
                          <a:pt x="0" y="4068166"/>
                          <a:pt x="0" y="2855214"/>
                        </a:cubicBezTo>
                        <a:cubicBezTo>
                          <a:pt x="0" y="1642262"/>
                          <a:pt x="1040596" y="1027385"/>
                          <a:pt x="2196244" y="658970"/>
                        </a:cubicBezTo>
                        <a:cubicBezTo>
                          <a:pt x="3023077" y="395380"/>
                          <a:pt x="3676191" y="223591"/>
                          <a:pt x="42661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just" defTabSz="793904">
                      <a:lnSpc>
                        <a:spcPct val="120000"/>
                      </a:lnSpc>
                      <a:defRPr/>
                    </a:pPr>
                    <a:endParaRPr lang="en-US" sz="853" kern="0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3" name="泪滴形 1"/>
                  <p:cNvSpPr/>
                  <p:nvPr/>
                </p:nvSpPr>
                <p:spPr>
                  <a:xfrm rot="10111243">
                    <a:off x="5582872" y="2468369"/>
                    <a:ext cx="2915869" cy="28671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1341" h="5055454">
                        <a:moveTo>
                          <a:pt x="4266139" y="0"/>
                        </a:moveTo>
                        <a:lnTo>
                          <a:pt x="5141341" y="839651"/>
                        </a:lnTo>
                        <a:cubicBezTo>
                          <a:pt x="4913270" y="1480691"/>
                          <a:pt x="4731076" y="2140225"/>
                          <a:pt x="4392488" y="2855214"/>
                        </a:cubicBezTo>
                        <a:cubicBezTo>
                          <a:pt x="3881044" y="4068165"/>
                          <a:pt x="3533182" y="4973967"/>
                          <a:pt x="2196244" y="5051458"/>
                        </a:cubicBezTo>
                        <a:cubicBezTo>
                          <a:pt x="859306" y="5128949"/>
                          <a:pt x="0" y="4068166"/>
                          <a:pt x="0" y="2855214"/>
                        </a:cubicBezTo>
                        <a:cubicBezTo>
                          <a:pt x="0" y="1642262"/>
                          <a:pt x="1040596" y="1027385"/>
                          <a:pt x="2196244" y="658970"/>
                        </a:cubicBezTo>
                        <a:cubicBezTo>
                          <a:pt x="3023077" y="395380"/>
                          <a:pt x="3676191" y="223591"/>
                          <a:pt x="426613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just" defTabSz="793904">
                      <a:lnSpc>
                        <a:spcPct val="120000"/>
                      </a:lnSpc>
                      <a:defRPr/>
                    </a:pPr>
                    <a:endParaRPr lang="en-US" sz="853" kern="0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4" name="泪滴形 1"/>
                  <p:cNvSpPr/>
                  <p:nvPr/>
                </p:nvSpPr>
                <p:spPr>
                  <a:xfrm rot="6430905">
                    <a:off x="3833458" y="2290078"/>
                    <a:ext cx="2915869" cy="28671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1341" h="5055454">
                        <a:moveTo>
                          <a:pt x="4266139" y="0"/>
                        </a:moveTo>
                        <a:lnTo>
                          <a:pt x="5141341" y="839651"/>
                        </a:lnTo>
                        <a:cubicBezTo>
                          <a:pt x="4913270" y="1480691"/>
                          <a:pt x="4731076" y="2140225"/>
                          <a:pt x="4392488" y="2855214"/>
                        </a:cubicBezTo>
                        <a:cubicBezTo>
                          <a:pt x="3881044" y="4068165"/>
                          <a:pt x="3533182" y="4973967"/>
                          <a:pt x="2196244" y="5051458"/>
                        </a:cubicBezTo>
                        <a:cubicBezTo>
                          <a:pt x="859306" y="5128949"/>
                          <a:pt x="0" y="4068166"/>
                          <a:pt x="0" y="2855214"/>
                        </a:cubicBezTo>
                        <a:cubicBezTo>
                          <a:pt x="0" y="1642262"/>
                          <a:pt x="1040596" y="1027385"/>
                          <a:pt x="2196244" y="658970"/>
                        </a:cubicBezTo>
                        <a:cubicBezTo>
                          <a:pt x="3023077" y="395380"/>
                          <a:pt x="3676191" y="223591"/>
                          <a:pt x="426613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just" defTabSz="793904">
                      <a:lnSpc>
                        <a:spcPct val="120000"/>
                      </a:lnSpc>
                      <a:defRPr/>
                    </a:pPr>
                    <a:endParaRPr lang="en-US" sz="853" kern="0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5" name="泪滴形 1"/>
                  <p:cNvSpPr/>
                  <p:nvPr/>
                </p:nvSpPr>
                <p:spPr>
                  <a:xfrm rot="3031563">
                    <a:off x="2789746" y="3781309"/>
                    <a:ext cx="2915869" cy="28671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1341" h="5055454">
                        <a:moveTo>
                          <a:pt x="4266139" y="0"/>
                        </a:moveTo>
                        <a:lnTo>
                          <a:pt x="5141341" y="839651"/>
                        </a:lnTo>
                        <a:cubicBezTo>
                          <a:pt x="4913270" y="1480691"/>
                          <a:pt x="4731076" y="2140225"/>
                          <a:pt x="4392488" y="2855214"/>
                        </a:cubicBezTo>
                        <a:cubicBezTo>
                          <a:pt x="3881044" y="4068165"/>
                          <a:pt x="3533182" y="4973967"/>
                          <a:pt x="2196244" y="5051458"/>
                        </a:cubicBezTo>
                        <a:cubicBezTo>
                          <a:pt x="859306" y="5128949"/>
                          <a:pt x="0" y="4068166"/>
                          <a:pt x="0" y="2855214"/>
                        </a:cubicBezTo>
                        <a:cubicBezTo>
                          <a:pt x="0" y="1642262"/>
                          <a:pt x="1040596" y="1027385"/>
                          <a:pt x="2196244" y="658970"/>
                        </a:cubicBezTo>
                        <a:cubicBezTo>
                          <a:pt x="3023077" y="395380"/>
                          <a:pt x="3676191" y="223591"/>
                          <a:pt x="426613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just" defTabSz="793904">
                      <a:lnSpc>
                        <a:spcPct val="120000"/>
                      </a:lnSpc>
                      <a:defRPr/>
                    </a:pPr>
                    <a:endParaRPr lang="en-US" sz="853" kern="0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26" name="椭圆 30"/>
                  <p:cNvSpPr/>
                  <p:nvPr/>
                </p:nvSpPr>
                <p:spPr>
                  <a:xfrm rot="19870947">
                    <a:off x="5859728" y="5019672"/>
                    <a:ext cx="648361" cy="648360"/>
                  </a:xfrm>
                  <a:prstGeom prst="ellipse">
                    <a:avLst/>
                  </a:prstGeom>
                  <a:solidFill>
                    <a:schemeClr val="bg2"/>
                  </a:solidFill>
                  <a:ln w="295275" cap="flat" cmpd="sng" algn="ctr">
                    <a:solidFill>
                      <a:schemeClr val="tx2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just" defTabSz="793904">
                      <a:lnSpc>
                        <a:spcPct val="120000"/>
                      </a:lnSpc>
                      <a:defRPr/>
                    </a:pPr>
                    <a:endParaRPr lang="en-US" sz="853" kern="0">
                      <a:solidFill>
                        <a:schemeClr val="bg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+mn-ea"/>
                      <a:sym typeface="Arial" panose="020B0604020202020204" pitchFamily="34" charset="0"/>
                    </a:endParaRPr>
                  </a:p>
                </p:txBody>
              </p:sp>
            </p:grpSp>
          </p:grpSp>
        </p:grpSp>
        <p:sp>
          <p:nvSpPr>
            <p:cNvPr id="131" name="AutoShape 59"/>
            <p:cNvSpPr>
              <a:spLocks/>
            </p:cNvSpPr>
            <p:nvPr/>
          </p:nvSpPr>
          <p:spPr bwMode="auto">
            <a:xfrm>
              <a:off x="4918729" y="2285167"/>
              <a:ext cx="384412" cy="383755"/>
            </a:xfrm>
            <a:custGeom>
              <a:avLst/>
              <a:gdLst>
                <a:gd name="T0" fmla="+- 0 10794 23"/>
                <a:gd name="T1" fmla="*/ T0 w 21543"/>
                <a:gd name="T2" fmla="*/ 10800 h 21600"/>
                <a:gd name="T3" fmla="+- 0 10794 23"/>
                <a:gd name="T4" fmla="*/ T3 w 21543"/>
                <a:gd name="T5" fmla="*/ 10800 h 21600"/>
                <a:gd name="T6" fmla="+- 0 10794 23"/>
                <a:gd name="T7" fmla="*/ T6 w 21543"/>
                <a:gd name="T8" fmla="*/ 10800 h 21600"/>
                <a:gd name="T9" fmla="+- 0 10794 23"/>
                <a:gd name="T10" fmla="*/ T9 w 2154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43" h="21600">
                  <a:moveTo>
                    <a:pt x="16976" y="19986"/>
                  </a:moveTo>
                  <a:lnTo>
                    <a:pt x="11226" y="17680"/>
                  </a:lnTo>
                  <a:cubicBezTo>
                    <a:pt x="11088" y="17626"/>
                    <a:pt x="10946" y="17608"/>
                    <a:pt x="10806" y="17600"/>
                  </a:cubicBezTo>
                  <a:lnTo>
                    <a:pt x="19660" y="3837"/>
                  </a:lnTo>
                  <a:cubicBezTo>
                    <a:pt x="19660" y="3837"/>
                    <a:pt x="16976" y="19986"/>
                    <a:pt x="16976" y="19986"/>
                  </a:cubicBezTo>
                  <a:close/>
                  <a:moveTo>
                    <a:pt x="6859" y="16244"/>
                  </a:moveTo>
                  <a:cubicBezTo>
                    <a:pt x="6858" y="16242"/>
                    <a:pt x="6855" y="16240"/>
                    <a:pt x="6854" y="16238"/>
                  </a:cubicBezTo>
                  <a:lnTo>
                    <a:pt x="19606" y="2552"/>
                  </a:lnTo>
                  <a:lnTo>
                    <a:pt x="8735" y="19536"/>
                  </a:lnTo>
                  <a:cubicBezTo>
                    <a:pt x="8735" y="19536"/>
                    <a:pt x="6859" y="16244"/>
                    <a:pt x="6859" y="16244"/>
                  </a:cubicBezTo>
                  <a:close/>
                  <a:moveTo>
                    <a:pt x="2111" y="14024"/>
                  </a:moveTo>
                  <a:lnTo>
                    <a:pt x="17712" y="3595"/>
                  </a:lnTo>
                  <a:lnTo>
                    <a:pt x="6369" y="15770"/>
                  </a:lnTo>
                  <a:cubicBezTo>
                    <a:pt x="6309" y="15734"/>
                    <a:pt x="6256" y="15687"/>
                    <a:pt x="6190" y="15660"/>
                  </a:cubicBezTo>
                  <a:cubicBezTo>
                    <a:pt x="6190" y="15660"/>
                    <a:pt x="2111" y="14024"/>
                    <a:pt x="2111" y="14024"/>
                  </a:cubicBezTo>
                  <a:close/>
                  <a:moveTo>
                    <a:pt x="21234" y="108"/>
                  </a:moveTo>
                  <a:cubicBezTo>
                    <a:pt x="21123" y="35"/>
                    <a:pt x="20996" y="0"/>
                    <a:pt x="20868" y="0"/>
                  </a:cubicBezTo>
                  <a:cubicBezTo>
                    <a:pt x="20738" y="0"/>
                    <a:pt x="20608" y="36"/>
                    <a:pt x="20495" y="113"/>
                  </a:cubicBezTo>
                  <a:lnTo>
                    <a:pt x="299" y="13613"/>
                  </a:lnTo>
                  <a:cubicBezTo>
                    <a:pt x="91" y="13751"/>
                    <a:pt x="-23" y="13995"/>
                    <a:pt x="3" y="14244"/>
                  </a:cubicBezTo>
                  <a:cubicBezTo>
                    <a:pt x="28" y="14494"/>
                    <a:pt x="190" y="14708"/>
                    <a:pt x="422" y="14801"/>
                  </a:cubicBezTo>
                  <a:lnTo>
                    <a:pt x="5689" y="16914"/>
                  </a:lnTo>
                  <a:lnTo>
                    <a:pt x="8166" y="21259"/>
                  </a:lnTo>
                  <a:cubicBezTo>
                    <a:pt x="8284" y="21468"/>
                    <a:pt x="8505" y="21597"/>
                    <a:pt x="8743" y="21599"/>
                  </a:cubicBezTo>
                  <a:lnTo>
                    <a:pt x="8751" y="21599"/>
                  </a:lnTo>
                  <a:cubicBezTo>
                    <a:pt x="8987" y="21599"/>
                    <a:pt x="9206" y="21474"/>
                    <a:pt x="9328" y="21271"/>
                  </a:cubicBezTo>
                  <a:lnTo>
                    <a:pt x="10726" y="18934"/>
                  </a:lnTo>
                  <a:lnTo>
                    <a:pt x="17253" y="21551"/>
                  </a:lnTo>
                  <a:cubicBezTo>
                    <a:pt x="17332" y="21584"/>
                    <a:pt x="17418" y="21599"/>
                    <a:pt x="17502" y="21599"/>
                  </a:cubicBezTo>
                  <a:cubicBezTo>
                    <a:pt x="17617" y="21599"/>
                    <a:pt x="17731" y="21571"/>
                    <a:pt x="17832" y="21512"/>
                  </a:cubicBezTo>
                  <a:cubicBezTo>
                    <a:pt x="18010" y="21412"/>
                    <a:pt x="18133" y="21238"/>
                    <a:pt x="18167" y="21035"/>
                  </a:cubicBezTo>
                  <a:lnTo>
                    <a:pt x="21533" y="785"/>
                  </a:lnTo>
                  <a:cubicBezTo>
                    <a:pt x="21576" y="520"/>
                    <a:pt x="21459" y="254"/>
                    <a:pt x="21234" y="10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6542" tIns="16542" rIns="16542" bIns="16542" anchor="ctr"/>
            <a:lstStyle/>
            <a:p>
              <a:pPr algn="just" defTabSz="198477" hangingPunct="0">
                <a:lnSpc>
                  <a:spcPct val="120000"/>
                </a:lnSpc>
              </a:pPr>
              <a:endParaRPr lang="en-US" sz="853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2" name="AutoShape 112"/>
            <p:cNvSpPr>
              <a:spLocks/>
            </p:cNvSpPr>
            <p:nvPr/>
          </p:nvSpPr>
          <p:spPr bwMode="auto">
            <a:xfrm>
              <a:off x="4074347" y="3708683"/>
              <a:ext cx="308602" cy="496149"/>
            </a:xfrm>
            <a:custGeom>
              <a:avLst/>
              <a:gdLst>
                <a:gd name="T0" fmla="*/ 10510 w 21020"/>
                <a:gd name="T1" fmla="*/ 10800 h 21600"/>
                <a:gd name="T2" fmla="*/ 10510 w 21020"/>
                <a:gd name="T3" fmla="*/ 10800 h 21600"/>
                <a:gd name="T4" fmla="*/ 10510 w 21020"/>
                <a:gd name="T5" fmla="*/ 10800 h 21600"/>
                <a:gd name="T6" fmla="*/ 10510 w 2102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20" h="21600">
                  <a:moveTo>
                    <a:pt x="18846" y="7946"/>
                  </a:moveTo>
                  <a:lnTo>
                    <a:pt x="17740" y="9091"/>
                  </a:lnTo>
                  <a:cubicBezTo>
                    <a:pt x="17740" y="8939"/>
                    <a:pt x="17758" y="8792"/>
                    <a:pt x="17744" y="8636"/>
                  </a:cubicBezTo>
                  <a:cubicBezTo>
                    <a:pt x="17629" y="7331"/>
                    <a:pt x="17036" y="6068"/>
                    <a:pt x="16074" y="5080"/>
                  </a:cubicBezTo>
                  <a:cubicBezTo>
                    <a:pt x="15004" y="3980"/>
                    <a:pt x="13585" y="3348"/>
                    <a:pt x="12180" y="3345"/>
                  </a:cubicBezTo>
                  <a:lnTo>
                    <a:pt x="13268" y="2218"/>
                  </a:lnTo>
                  <a:cubicBezTo>
                    <a:pt x="13812" y="1659"/>
                    <a:pt x="14572" y="1350"/>
                    <a:pt x="15403" y="1350"/>
                  </a:cubicBezTo>
                  <a:cubicBezTo>
                    <a:pt x="16460" y="1350"/>
                    <a:pt x="17546" y="1840"/>
                    <a:pt x="18381" y="2696"/>
                  </a:cubicBezTo>
                  <a:cubicBezTo>
                    <a:pt x="19165" y="3500"/>
                    <a:pt x="19631" y="4499"/>
                    <a:pt x="19698" y="5510"/>
                  </a:cubicBezTo>
                  <a:cubicBezTo>
                    <a:pt x="19760" y="6453"/>
                    <a:pt x="19457" y="7317"/>
                    <a:pt x="18846" y="7946"/>
                  </a:cubicBezTo>
                  <a:moveTo>
                    <a:pt x="5828" y="19329"/>
                  </a:moveTo>
                  <a:cubicBezTo>
                    <a:pt x="5813" y="18424"/>
                    <a:pt x="5454" y="17481"/>
                    <a:pt x="4730" y="16739"/>
                  </a:cubicBezTo>
                  <a:cubicBezTo>
                    <a:pt x="4046" y="16034"/>
                    <a:pt x="3150" y="15628"/>
                    <a:pt x="2257" y="15592"/>
                  </a:cubicBezTo>
                  <a:lnTo>
                    <a:pt x="2911" y="13157"/>
                  </a:lnTo>
                  <a:cubicBezTo>
                    <a:pt x="2959" y="12995"/>
                    <a:pt x="3052" y="12835"/>
                    <a:pt x="3168" y="12695"/>
                  </a:cubicBezTo>
                  <a:cubicBezTo>
                    <a:pt x="4485" y="11726"/>
                    <a:pt x="6512" y="12012"/>
                    <a:pt x="7920" y="13460"/>
                  </a:cubicBezTo>
                  <a:cubicBezTo>
                    <a:pt x="9409" y="14990"/>
                    <a:pt x="9639" y="17230"/>
                    <a:pt x="8492" y="18568"/>
                  </a:cubicBezTo>
                  <a:cubicBezTo>
                    <a:pt x="8416" y="18609"/>
                    <a:pt x="8339" y="18648"/>
                    <a:pt x="8256" y="18675"/>
                  </a:cubicBezTo>
                  <a:cubicBezTo>
                    <a:pt x="8256" y="18675"/>
                    <a:pt x="5828" y="19329"/>
                    <a:pt x="5828" y="19329"/>
                  </a:cubicBezTo>
                  <a:close/>
                  <a:moveTo>
                    <a:pt x="2737" y="20164"/>
                  </a:moveTo>
                  <a:cubicBezTo>
                    <a:pt x="2665" y="20181"/>
                    <a:pt x="2443" y="20239"/>
                    <a:pt x="2291" y="20249"/>
                  </a:cubicBezTo>
                  <a:cubicBezTo>
                    <a:pt x="1751" y="20244"/>
                    <a:pt x="1313" y="19792"/>
                    <a:pt x="1313" y="19237"/>
                  </a:cubicBezTo>
                  <a:cubicBezTo>
                    <a:pt x="1321" y="19124"/>
                    <a:pt x="1365" y="18929"/>
                    <a:pt x="1380" y="18857"/>
                  </a:cubicBezTo>
                  <a:lnTo>
                    <a:pt x="2071" y="16283"/>
                  </a:lnTo>
                  <a:cubicBezTo>
                    <a:pt x="2822" y="16261"/>
                    <a:pt x="3630" y="16562"/>
                    <a:pt x="4265" y="17215"/>
                  </a:cubicBezTo>
                  <a:cubicBezTo>
                    <a:pt x="4911" y="17878"/>
                    <a:pt x="5214" y="18725"/>
                    <a:pt x="5181" y="19504"/>
                  </a:cubicBezTo>
                  <a:cubicBezTo>
                    <a:pt x="5181" y="19504"/>
                    <a:pt x="2737" y="20164"/>
                    <a:pt x="2737" y="20164"/>
                  </a:cubicBezTo>
                  <a:close/>
                  <a:moveTo>
                    <a:pt x="6888" y="11179"/>
                  </a:moveTo>
                  <a:cubicBezTo>
                    <a:pt x="6280" y="10927"/>
                    <a:pt x="5642" y="10783"/>
                    <a:pt x="5004" y="10774"/>
                  </a:cubicBezTo>
                  <a:lnTo>
                    <a:pt x="10063" y="5536"/>
                  </a:lnTo>
                  <a:cubicBezTo>
                    <a:pt x="10838" y="4759"/>
                    <a:pt x="11966" y="4536"/>
                    <a:pt x="13077" y="4819"/>
                  </a:cubicBezTo>
                  <a:cubicBezTo>
                    <a:pt x="13077" y="4819"/>
                    <a:pt x="6888" y="11179"/>
                    <a:pt x="6888" y="11179"/>
                  </a:cubicBezTo>
                  <a:close/>
                  <a:moveTo>
                    <a:pt x="9717" y="13672"/>
                  </a:moveTo>
                  <a:cubicBezTo>
                    <a:pt x="9473" y="13258"/>
                    <a:pt x="9194" y="12859"/>
                    <a:pt x="8848" y="12505"/>
                  </a:cubicBezTo>
                  <a:cubicBezTo>
                    <a:pt x="8447" y="12093"/>
                    <a:pt x="7986" y="11770"/>
                    <a:pt x="7507" y="11498"/>
                  </a:cubicBezTo>
                  <a:lnTo>
                    <a:pt x="13767" y="5064"/>
                  </a:lnTo>
                  <a:cubicBezTo>
                    <a:pt x="14259" y="5288"/>
                    <a:pt x="14729" y="5607"/>
                    <a:pt x="15145" y="6035"/>
                  </a:cubicBezTo>
                  <a:cubicBezTo>
                    <a:pt x="15500" y="6398"/>
                    <a:pt x="15775" y="6806"/>
                    <a:pt x="15987" y="7229"/>
                  </a:cubicBezTo>
                  <a:cubicBezTo>
                    <a:pt x="15987" y="7229"/>
                    <a:pt x="9717" y="13672"/>
                    <a:pt x="9717" y="13672"/>
                  </a:cubicBezTo>
                  <a:close/>
                  <a:moveTo>
                    <a:pt x="10519" y="16061"/>
                  </a:moveTo>
                  <a:cubicBezTo>
                    <a:pt x="10465" y="15452"/>
                    <a:pt x="10298" y="14854"/>
                    <a:pt x="10047" y="14288"/>
                  </a:cubicBezTo>
                  <a:lnTo>
                    <a:pt x="16257" y="7906"/>
                  </a:lnTo>
                  <a:cubicBezTo>
                    <a:pt x="16637" y="9140"/>
                    <a:pt x="16442" y="10429"/>
                    <a:pt x="15610" y="11284"/>
                  </a:cubicBezTo>
                  <a:cubicBezTo>
                    <a:pt x="15604" y="11290"/>
                    <a:pt x="15598" y="11293"/>
                    <a:pt x="15593" y="11298"/>
                  </a:cubicBezTo>
                  <a:lnTo>
                    <a:pt x="15602" y="11306"/>
                  </a:lnTo>
                  <a:lnTo>
                    <a:pt x="10525" y="16565"/>
                  </a:lnTo>
                  <a:cubicBezTo>
                    <a:pt x="10527" y="16397"/>
                    <a:pt x="10534" y="16232"/>
                    <a:pt x="10519" y="16061"/>
                  </a:cubicBezTo>
                  <a:moveTo>
                    <a:pt x="19308" y="1741"/>
                  </a:moveTo>
                  <a:cubicBezTo>
                    <a:pt x="18228" y="632"/>
                    <a:pt x="16805" y="0"/>
                    <a:pt x="15403" y="0"/>
                  </a:cubicBezTo>
                  <a:cubicBezTo>
                    <a:pt x="14220" y="0"/>
                    <a:pt x="13131" y="450"/>
                    <a:pt x="12335" y="1266"/>
                  </a:cubicBezTo>
                  <a:lnTo>
                    <a:pt x="9138" y="4577"/>
                  </a:lnTo>
                  <a:cubicBezTo>
                    <a:pt x="9129" y="4585"/>
                    <a:pt x="9118" y="4592"/>
                    <a:pt x="9108" y="4602"/>
                  </a:cubicBezTo>
                  <a:cubicBezTo>
                    <a:pt x="9103" y="4608"/>
                    <a:pt x="9100" y="4614"/>
                    <a:pt x="9095" y="4620"/>
                  </a:cubicBezTo>
                  <a:lnTo>
                    <a:pt x="9096" y="4621"/>
                  </a:lnTo>
                  <a:lnTo>
                    <a:pt x="2310" y="11647"/>
                  </a:lnTo>
                  <a:cubicBezTo>
                    <a:pt x="1998" y="11966"/>
                    <a:pt x="1771" y="12364"/>
                    <a:pt x="1645" y="12797"/>
                  </a:cubicBezTo>
                  <a:lnTo>
                    <a:pt x="102" y="18541"/>
                  </a:lnTo>
                  <a:cubicBezTo>
                    <a:pt x="100" y="18557"/>
                    <a:pt x="0" y="19008"/>
                    <a:pt x="0" y="19237"/>
                  </a:cubicBezTo>
                  <a:cubicBezTo>
                    <a:pt x="0" y="20541"/>
                    <a:pt x="1030" y="21599"/>
                    <a:pt x="2302" y="21599"/>
                  </a:cubicBezTo>
                  <a:cubicBezTo>
                    <a:pt x="2554" y="21599"/>
                    <a:pt x="3044" y="21475"/>
                    <a:pt x="3062" y="21473"/>
                  </a:cubicBezTo>
                  <a:lnTo>
                    <a:pt x="8630" y="19969"/>
                  </a:lnTo>
                  <a:cubicBezTo>
                    <a:pt x="9054" y="19839"/>
                    <a:pt x="9439" y="19604"/>
                    <a:pt x="9750" y="19283"/>
                  </a:cubicBezTo>
                  <a:lnTo>
                    <a:pt x="19776" y="8899"/>
                  </a:lnTo>
                  <a:cubicBezTo>
                    <a:pt x="21600" y="7023"/>
                    <a:pt x="21394" y="3881"/>
                    <a:pt x="19308" y="17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6542" tIns="16542" rIns="16542" bIns="16542" anchor="ctr"/>
            <a:lstStyle/>
            <a:p>
              <a:pPr algn="just" defTabSz="198477" hangingPunct="0">
                <a:lnSpc>
                  <a:spcPct val="120000"/>
                </a:lnSpc>
              </a:pPr>
              <a:endParaRPr lang="en-US" sz="853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133" name="Group 132"/>
            <p:cNvGrpSpPr/>
            <p:nvPr/>
          </p:nvGrpSpPr>
          <p:grpSpPr>
            <a:xfrm>
              <a:off x="6843607" y="2534299"/>
              <a:ext cx="384412" cy="323404"/>
              <a:chOff x="5368132" y="2625725"/>
              <a:chExt cx="465138" cy="391319"/>
            </a:xfrm>
            <a:solidFill>
              <a:schemeClr val="bg2"/>
            </a:solidFill>
          </p:grpSpPr>
          <p:sp>
            <p:nvSpPr>
              <p:cNvPr id="134" name="AutoShape 120"/>
              <p:cNvSpPr>
                <a:spLocks/>
              </p:cNvSpPr>
              <p:nvPr/>
            </p:nvSpPr>
            <p:spPr bwMode="auto">
              <a:xfrm>
                <a:off x="5484813" y="2727325"/>
                <a:ext cx="231775" cy="231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48" y="16070"/>
                    </a:moveTo>
                    <a:cubicBezTo>
                      <a:pt x="14037" y="19468"/>
                      <a:pt x="8925" y="19859"/>
                      <a:pt x="5529" y="16948"/>
                    </a:cubicBezTo>
                    <a:cubicBezTo>
                      <a:pt x="2130" y="14038"/>
                      <a:pt x="1740" y="8924"/>
                      <a:pt x="4651" y="5527"/>
                    </a:cubicBezTo>
                    <a:cubicBezTo>
                      <a:pt x="7559" y="2131"/>
                      <a:pt x="12674" y="1740"/>
                      <a:pt x="16070" y="4650"/>
                    </a:cubicBezTo>
                    <a:cubicBezTo>
                      <a:pt x="19466" y="7560"/>
                      <a:pt x="19859" y="12673"/>
                      <a:pt x="16948" y="16070"/>
                    </a:cubicBezTo>
                    <a:moveTo>
                      <a:pt x="10800" y="0"/>
                    </a:moveTo>
                    <a:cubicBezTo>
                      <a:pt x="4833" y="0"/>
                      <a:pt x="0" y="4834"/>
                      <a:pt x="0" y="10800"/>
                    </a:cubicBezTo>
                    <a:cubicBezTo>
                      <a:pt x="0" y="16765"/>
                      <a:pt x="4833" y="21599"/>
                      <a:pt x="10800" y="21599"/>
                    </a:cubicBezTo>
                    <a:cubicBezTo>
                      <a:pt x="16764" y="21599"/>
                      <a:pt x="21600" y="16765"/>
                      <a:pt x="21600" y="10800"/>
                    </a:cubicBezTo>
                    <a:cubicBezTo>
                      <a:pt x="21600" y="4834"/>
                      <a:pt x="16764" y="0"/>
                      <a:pt x="1080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6542" tIns="16542" rIns="16542" bIns="16542" anchor="ctr"/>
              <a:lstStyle/>
              <a:p>
                <a:pPr algn="just" defTabSz="198477" hangingPunct="0">
                  <a:lnSpc>
                    <a:spcPct val="120000"/>
                  </a:lnSpc>
                </a:pPr>
                <a:endParaRPr lang="en-US" sz="853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5" name="AutoShape 121"/>
              <p:cNvSpPr>
                <a:spLocks/>
              </p:cNvSpPr>
              <p:nvPr/>
            </p:nvSpPr>
            <p:spPr bwMode="auto">
              <a:xfrm>
                <a:off x="5542757" y="2785269"/>
                <a:ext cx="65088" cy="650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0" y="0"/>
                    </a:moveTo>
                    <a:cubicBezTo>
                      <a:pt x="8596" y="0"/>
                      <a:pt x="0" y="8596"/>
                      <a:pt x="0" y="19195"/>
                    </a:cubicBezTo>
                    <a:lnTo>
                      <a:pt x="0" y="19199"/>
                    </a:lnTo>
                    <a:cubicBezTo>
                      <a:pt x="0" y="20524"/>
                      <a:pt x="1068" y="21599"/>
                      <a:pt x="2400" y="21599"/>
                    </a:cubicBezTo>
                    <a:cubicBezTo>
                      <a:pt x="3721" y="21599"/>
                      <a:pt x="4800" y="20524"/>
                      <a:pt x="4800" y="19199"/>
                    </a:cubicBezTo>
                    <a:lnTo>
                      <a:pt x="4800" y="19195"/>
                    </a:lnTo>
                    <a:cubicBezTo>
                      <a:pt x="4800" y="11247"/>
                      <a:pt x="11240" y="4799"/>
                      <a:pt x="19200" y="4799"/>
                    </a:cubicBezTo>
                    <a:cubicBezTo>
                      <a:pt x="20521" y="4799"/>
                      <a:pt x="21600" y="3724"/>
                      <a:pt x="21600" y="2399"/>
                    </a:cubicBezTo>
                    <a:cubicBezTo>
                      <a:pt x="21600" y="1075"/>
                      <a:pt x="20521" y="0"/>
                      <a:pt x="1920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6542" tIns="16542" rIns="16542" bIns="16542" anchor="ctr"/>
              <a:lstStyle/>
              <a:p>
                <a:pPr algn="just" defTabSz="198477" hangingPunct="0">
                  <a:lnSpc>
                    <a:spcPct val="120000"/>
                  </a:lnSpc>
                </a:pPr>
                <a:endParaRPr lang="en-US" sz="853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6" name="AutoShape 122"/>
              <p:cNvSpPr>
                <a:spLocks/>
              </p:cNvSpPr>
              <p:nvPr/>
            </p:nvSpPr>
            <p:spPr bwMode="auto">
              <a:xfrm>
                <a:off x="5368132" y="2625725"/>
                <a:ext cx="465138" cy="39131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9199"/>
                    </a:moveTo>
                    <a:cubicBezTo>
                      <a:pt x="20249" y="19642"/>
                      <a:pt x="19948" y="19999"/>
                      <a:pt x="19575" y="19999"/>
                    </a:cubicBezTo>
                    <a:lnTo>
                      <a:pt x="2024" y="19999"/>
                    </a:lnTo>
                    <a:cubicBezTo>
                      <a:pt x="1651" y="19999"/>
                      <a:pt x="1349" y="19642"/>
                      <a:pt x="1349" y="19199"/>
                    </a:cubicBezTo>
                    <a:lnTo>
                      <a:pt x="1349" y="7200"/>
                    </a:lnTo>
                    <a:cubicBezTo>
                      <a:pt x="1349" y="6809"/>
                      <a:pt x="1588" y="6475"/>
                      <a:pt x="1914" y="6411"/>
                    </a:cubicBezTo>
                    <a:lnTo>
                      <a:pt x="5588" y="5684"/>
                    </a:lnTo>
                    <a:lnTo>
                      <a:pt x="6797" y="2103"/>
                    </a:lnTo>
                    <a:cubicBezTo>
                      <a:pt x="6900" y="1799"/>
                      <a:pt x="7148" y="1600"/>
                      <a:pt x="7424" y="1600"/>
                    </a:cubicBezTo>
                    <a:lnTo>
                      <a:pt x="14174" y="1600"/>
                    </a:lnTo>
                    <a:cubicBezTo>
                      <a:pt x="14450" y="1600"/>
                      <a:pt x="14698" y="1799"/>
                      <a:pt x="14801" y="2103"/>
                    </a:cubicBezTo>
                    <a:lnTo>
                      <a:pt x="16010" y="5684"/>
                    </a:lnTo>
                    <a:lnTo>
                      <a:pt x="19685" y="6411"/>
                    </a:lnTo>
                    <a:cubicBezTo>
                      <a:pt x="20011" y="6475"/>
                      <a:pt x="20249" y="6809"/>
                      <a:pt x="20249" y="7200"/>
                    </a:cubicBezTo>
                    <a:cubicBezTo>
                      <a:pt x="20249" y="7200"/>
                      <a:pt x="20249" y="19199"/>
                      <a:pt x="20249" y="19199"/>
                    </a:cubicBezTo>
                    <a:close/>
                    <a:moveTo>
                      <a:pt x="19907" y="4832"/>
                    </a:moveTo>
                    <a:lnTo>
                      <a:pt x="16981" y="4254"/>
                    </a:lnTo>
                    <a:lnTo>
                      <a:pt x="16054" y="1507"/>
                    </a:lnTo>
                    <a:cubicBezTo>
                      <a:pt x="15745" y="591"/>
                      <a:pt x="15006" y="0"/>
                      <a:pt x="14174" y="0"/>
                    </a:cubicBezTo>
                    <a:lnTo>
                      <a:pt x="7424" y="0"/>
                    </a:lnTo>
                    <a:cubicBezTo>
                      <a:pt x="6593" y="0"/>
                      <a:pt x="5854" y="591"/>
                      <a:pt x="5543" y="1509"/>
                    </a:cubicBezTo>
                    <a:lnTo>
                      <a:pt x="4618" y="4254"/>
                    </a:lnTo>
                    <a:lnTo>
                      <a:pt x="1692" y="4832"/>
                    </a:lnTo>
                    <a:cubicBezTo>
                      <a:pt x="711" y="5025"/>
                      <a:pt x="0" y="6020"/>
                      <a:pt x="0" y="7200"/>
                    </a:cubicBezTo>
                    <a:lnTo>
                      <a:pt x="0" y="19199"/>
                    </a:lnTo>
                    <a:cubicBezTo>
                      <a:pt x="0" y="20523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600" y="20523"/>
                      <a:pt x="21600" y="19199"/>
                    </a:cubicBezTo>
                    <a:lnTo>
                      <a:pt x="21600" y="7200"/>
                    </a:lnTo>
                    <a:cubicBezTo>
                      <a:pt x="21600" y="6020"/>
                      <a:pt x="20888" y="5025"/>
                      <a:pt x="19907" y="4832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6542" tIns="16542" rIns="16542" bIns="16542" anchor="ctr"/>
              <a:lstStyle/>
              <a:p>
                <a:pPr algn="just" defTabSz="198477" hangingPunct="0">
                  <a:lnSpc>
                    <a:spcPct val="120000"/>
                  </a:lnSpc>
                </a:pPr>
                <a:endParaRPr lang="en-US" sz="853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7" name="Group 136"/>
            <p:cNvGrpSpPr/>
            <p:nvPr/>
          </p:nvGrpSpPr>
          <p:grpSpPr>
            <a:xfrm>
              <a:off x="7681436" y="3866045"/>
              <a:ext cx="383755" cy="383755"/>
              <a:chOff x="4439444" y="2582069"/>
              <a:chExt cx="464344" cy="464344"/>
            </a:xfrm>
            <a:solidFill>
              <a:schemeClr val="bg2"/>
            </a:solidFill>
          </p:grpSpPr>
          <p:sp>
            <p:nvSpPr>
              <p:cNvPr id="138" name="AutoShape 123"/>
              <p:cNvSpPr>
                <a:spLocks/>
              </p:cNvSpPr>
              <p:nvPr/>
            </p:nvSpPr>
            <p:spPr bwMode="auto">
              <a:xfrm>
                <a:off x="4439444" y="258206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180" y="12132"/>
                    </a:moveTo>
                    <a:cubicBezTo>
                      <a:pt x="17710" y="12226"/>
                      <a:pt x="17327" y="12561"/>
                      <a:pt x="17170" y="13012"/>
                    </a:cubicBezTo>
                    <a:cubicBezTo>
                      <a:pt x="17083" y="13261"/>
                      <a:pt x="16981" y="13503"/>
                      <a:pt x="16868" y="13738"/>
                    </a:cubicBezTo>
                    <a:cubicBezTo>
                      <a:pt x="16658" y="14169"/>
                      <a:pt x="16694" y="14677"/>
                      <a:pt x="16959" y="15075"/>
                    </a:cubicBezTo>
                    <a:lnTo>
                      <a:pt x="18131" y="16833"/>
                    </a:lnTo>
                    <a:lnTo>
                      <a:pt x="16832" y="18132"/>
                    </a:lnTo>
                    <a:lnTo>
                      <a:pt x="15075" y="16960"/>
                    </a:lnTo>
                    <a:cubicBezTo>
                      <a:pt x="14850" y="16810"/>
                      <a:pt x="14589" y="16733"/>
                      <a:pt x="14326" y="16733"/>
                    </a:cubicBezTo>
                    <a:cubicBezTo>
                      <a:pt x="14126" y="16733"/>
                      <a:pt x="13924" y="16778"/>
                      <a:pt x="13738" y="16868"/>
                    </a:cubicBezTo>
                    <a:cubicBezTo>
                      <a:pt x="13504" y="16981"/>
                      <a:pt x="13262" y="17083"/>
                      <a:pt x="13012" y="17170"/>
                    </a:cubicBezTo>
                    <a:cubicBezTo>
                      <a:pt x="12561" y="17327"/>
                      <a:pt x="12226" y="17712"/>
                      <a:pt x="12133" y="18180"/>
                    </a:cubicBezTo>
                    <a:lnTo>
                      <a:pt x="11717" y="20249"/>
                    </a:lnTo>
                    <a:lnTo>
                      <a:pt x="9881" y="20249"/>
                    </a:lnTo>
                    <a:lnTo>
                      <a:pt x="9467" y="18180"/>
                    </a:lnTo>
                    <a:cubicBezTo>
                      <a:pt x="9373" y="17712"/>
                      <a:pt x="9039" y="17327"/>
                      <a:pt x="8588" y="17170"/>
                    </a:cubicBezTo>
                    <a:cubicBezTo>
                      <a:pt x="8339" y="17083"/>
                      <a:pt x="8096" y="16983"/>
                      <a:pt x="7861" y="16869"/>
                    </a:cubicBezTo>
                    <a:cubicBezTo>
                      <a:pt x="7675" y="16778"/>
                      <a:pt x="7474" y="16733"/>
                      <a:pt x="7273" y="16733"/>
                    </a:cubicBezTo>
                    <a:cubicBezTo>
                      <a:pt x="7011" y="16733"/>
                      <a:pt x="6750" y="16810"/>
                      <a:pt x="6525" y="16960"/>
                    </a:cubicBezTo>
                    <a:lnTo>
                      <a:pt x="4767" y="18132"/>
                    </a:lnTo>
                    <a:lnTo>
                      <a:pt x="3468" y="16833"/>
                    </a:lnTo>
                    <a:lnTo>
                      <a:pt x="4639" y="15075"/>
                    </a:lnTo>
                    <a:cubicBezTo>
                      <a:pt x="4904" y="14677"/>
                      <a:pt x="4939" y="14169"/>
                      <a:pt x="4732" y="13738"/>
                    </a:cubicBezTo>
                    <a:cubicBezTo>
                      <a:pt x="4618" y="13504"/>
                      <a:pt x="4516" y="13263"/>
                      <a:pt x="4429" y="13013"/>
                    </a:cubicBezTo>
                    <a:cubicBezTo>
                      <a:pt x="4273" y="12561"/>
                      <a:pt x="3888" y="12227"/>
                      <a:pt x="3419" y="12133"/>
                    </a:cubicBezTo>
                    <a:lnTo>
                      <a:pt x="1350" y="11718"/>
                    </a:lnTo>
                    <a:lnTo>
                      <a:pt x="1349" y="9882"/>
                    </a:lnTo>
                    <a:lnTo>
                      <a:pt x="3419" y="9468"/>
                    </a:lnTo>
                    <a:cubicBezTo>
                      <a:pt x="3888" y="9374"/>
                      <a:pt x="4273" y="9039"/>
                      <a:pt x="4429" y="8588"/>
                    </a:cubicBezTo>
                    <a:cubicBezTo>
                      <a:pt x="4516" y="8338"/>
                      <a:pt x="4617" y="8096"/>
                      <a:pt x="4731" y="7862"/>
                    </a:cubicBezTo>
                    <a:cubicBezTo>
                      <a:pt x="4940" y="7431"/>
                      <a:pt x="4905" y="6923"/>
                      <a:pt x="4639" y="6524"/>
                    </a:cubicBezTo>
                    <a:lnTo>
                      <a:pt x="3468" y="4767"/>
                    </a:lnTo>
                    <a:lnTo>
                      <a:pt x="4767" y="3468"/>
                    </a:lnTo>
                    <a:lnTo>
                      <a:pt x="6525" y="4639"/>
                    </a:lnTo>
                    <a:cubicBezTo>
                      <a:pt x="6750" y="4790"/>
                      <a:pt x="7011" y="4866"/>
                      <a:pt x="7273" y="4866"/>
                    </a:cubicBezTo>
                    <a:cubicBezTo>
                      <a:pt x="7474" y="4866"/>
                      <a:pt x="7674" y="4822"/>
                      <a:pt x="7861" y="4732"/>
                    </a:cubicBezTo>
                    <a:cubicBezTo>
                      <a:pt x="8095" y="4619"/>
                      <a:pt x="8337" y="4517"/>
                      <a:pt x="8586" y="4430"/>
                    </a:cubicBezTo>
                    <a:cubicBezTo>
                      <a:pt x="9039" y="4272"/>
                      <a:pt x="9373" y="3888"/>
                      <a:pt x="9467" y="3420"/>
                    </a:cubicBezTo>
                    <a:lnTo>
                      <a:pt x="9881" y="1350"/>
                    </a:lnTo>
                    <a:lnTo>
                      <a:pt x="11717" y="1350"/>
                    </a:lnTo>
                    <a:lnTo>
                      <a:pt x="12131" y="3420"/>
                    </a:lnTo>
                    <a:cubicBezTo>
                      <a:pt x="12225" y="3888"/>
                      <a:pt x="12560" y="4272"/>
                      <a:pt x="13012" y="4430"/>
                    </a:cubicBezTo>
                    <a:cubicBezTo>
                      <a:pt x="13261" y="4517"/>
                      <a:pt x="13502" y="4617"/>
                      <a:pt x="13737" y="4731"/>
                    </a:cubicBezTo>
                    <a:cubicBezTo>
                      <a:pt x="13924" y="4822"/>
                      <a:pt x="14125" y="4866"/>
                      <a:pt x="14326" y="4866"/>
                    </a:cubicBezTo>
                    <a:cubicBezTo>
                      <a:pt x="14589" y="4866"/>
                      <a:pt x="14850" y="4790"/>
                      <a:pt x="15075" y="4639"/>
                    </a:cubicBezTo>
                    <a:lnTo>
                      <a:pt x="16832" y="3468"/>
                    </a:lnTo>
                    <a:lnTo>
                      <a:pt x="18131" y="4767"/>
                    </a:lnTo>
                    <a:lnTo>
                      <a:pt x="16959" y="6524"/>
                    </a:lnTo>
                    <a:cubicBezTo>
                      <a:pt x="16694" y="6923"/>
                      <a:pt x="16660" y="7431"/>
                      <a:pt x="16867" y="7861"/>
                    </a:cubicBezTo>
                    <a:cubicBezTo>
                      <a:pt x="16980" y="8096"/>
                      <a:pt x="17083" y="8337"/>
                      <a:pt x="17170" y="8587"/>
                    </a:cubicBezTo>
                    <a:cubicBezTo>
                      <a:pt x="17327" y="9039"/>
                      <a:pt x="17710" y="9373"/>
                      <a:pt x="18180" y="9467"/>
                    </a:cubicBezTo>
                    <a:lnTo>
                      <a:pt x="20248" y="9882"/>
                    </a:lnTo>
                    <a:lnTo>
                      <a:pt x="20250" y="11718"/>
                    </a:lnTo>
                    <a:cubicBezTo>
                      <a:pt x="20250" y="11718"/>
                      <a:pt x="18180" y="12132"/>
                      <a:pt x="18180" y="12132"/>
                    </a:cubicBezTo>
                    <a:close/>
                    <a:moveTo>
                      <a:pt x="20513" y="8558"/>
                    </a:moveTo>
                    <a:lnTo>
                      <a:pt x="18445" y="8143"/>
                    </a:lnTo>
                    <a:cubicBezTo>
                      <a:pt x="18341" y="7844"/>
                      <a:pt x="18218" y="7554"/>
                      <a:pt x="18082" y="7273"/>
                    </a:cubicBezTo>
                    <a:lnTo>
                      <a:pt x="19254" y="5516"/>
                    </a:lnTo>
                    <a:cubicBezTo>
                      <a:pt x="19611" y="4980"/>
                      <a:pt x="19540" y="4268"/>
                      <a:pt x="19085" y="3813"/>
                    </a:cubicBezTo>
                    <a:lnTo>
                      <a:pt x="17787" y="2514"/>
                    </a:lnTo>
                    <a:cubicBezTo>
                      <a:pt x="17526" y="2253"/>
                      <a:pt x="17181" y="2118"/>
                      <a:pt x="16831" y="2118"/>
                    </a:cubicBezTo>
                    <a:cubicBezTo>
                      <a:pt x="16573" y="2118"/>
                      <a:pt x="16312" y="2193"/>
                      <a:pt x="16084" y="2345"/>
                    </a:cubicBezTo>
                    <a:lnTo>
                      <a:pt x="14326" y="3516"/>
                    </a:lnTo>
                    <a:cubicBezTo>
                      <a:pt x="14044" y="3380"/>
                      <a:pt x="13754" y="3258"/>
                      <a:pt x="13455" y="3155"/>
                    </a:cubicBezTo>
                    <a:lnTo>
                      <a:pt x="13041" y="1085"/>
                    </a:lnTo>
                    <a:cubicBezTo>
                      <a:pt x="12916" y="454"/>
                      <a:pt x="12361" y="0"/>
                      <a:pt x="11717" y="0"/>
                    </a:cubicBezTo>
                    <a:lnTo>
                      <a:pt x="9881" y="0"/>
                    </a:lnTo>
                    <a:cubicBezTo>
                      <a:pt x="9238" y="0"/>
                      <a:pt x="8684" y="454"/>
                      <a:pt x="8557" y="1085"/>
                    </a:cubicBezTo>
                    <a:lnTo>
                      <a:pt x="8143" y="3155"/>
                    </a:lnTo>
                    <a:cubicBezTo>
                      <a:pt x="7843" y="3258"/>
                      <a:pt x="7554" y="3381"/>
                      <a:pt x="7273" y="3516"/>
                    </a:cubicBezTo>
                    <a:lnTo>
                      <a:pt x="5516" y="2345"/>
                    </a:lnTo>
                    <a:cubicBezTo>
                      <a:pt x="5287" y="2193"/>
                      <a:pt x="5026" y="2118"/>
                      <a:pt x="4767" y="2118"/>
                    </a:cubicBezTo>
                    <a:cubicBezTo>
                      <a:pt x="4419" y="2118"/>
                      <a:pt x="4073" y="2253"/>
                      <a:pt x="3812" y="2514"/>
                    </a:cubicBezTo>
                    <a:lnTo>
                      <a:pt x="2514" y="3813"/>
                    </a:lnTo>
                    <a:cubicBezTo>
                      <a:pt x="2059" y="4268"/>
                      <a:pt x="1988" y="4980"/>
                      <a:pt x="2345" y="5516"/>
                    </a:cubicBezTo>
                    <a:lnTo>
                      <a:pt x="3516" y="7273"/>
                    </a:lnTo>
                    <a:cubicBezTo>
                      <a:pt x="3380" y="7555"/>
                      <a:pt x="3258" y="7844"/>
                      <a:pt x="3154" y="8144"/>
                    </a:cubicBezTo>
                    <a:lnTo>
                      <a:pt x="1085" y="8558"/>
                    </a:lnTo>
                    <a:cubicBezTo>
                      <a:pt x="454" y="8684"/>
                      <a:pt x="0" y="9238"/>
                      <a:pt x="0" y="9882"/>
                    </a:cubicBezTo>
                    <a:lnTo>
                      <a:pt x="0" y="11718"/>
                    </a:lnTo>
                    <a:cubicBezTo>
                      <a:pt x="0" y="12361"/>
                      <a:pt x="454" y="12916"/>
                      <a:pt x="1085" y="13042"/>
                    </a:cubicBezTo>
                    <a:lnTo>
                      <a:pt x="3154" y="13456"/>
                    </a:lnTo>
                    <a:cubicBezTo>
                      <a:pt x="3258" y="13755"/>
                      <a:pt x="3380" y="14046"/>
                      <a:pt x="3516" y="14326"/>
                    </a:cubicBezTo>
                    <a:lnTo>
                      <a:pt x="2345" y="16083"/>
                    </a:lnTo>
                    <a:cubicBezTo>
                      <a:pt x="1988" y="16619"/>
                      <a:pt x="2059" y="17332"/>
                      <a:pt x="2514" y="17787"/>
                    </a:cubicBezTo>
                    <a:lnTo>
                      <a:pt x="3812" y="19086"/>
                    </a:lnTo>
                    <a:cubicBezTo>
                      <a:pt x="4073" y="19346"/>
                      <a:pt x="4419" y="19482"/>
                      <a:pt x="4767" y="19482"/>
                    </a:cubicBezTo>
                    <a:cubicBezTo>
                      <a:pt x="5026" y="19482"/>
                      <a:pt x="5287" y="19406"/>
                      <a:pt x="5516" y="19254"/>
                    </a:cubicBezTo>
                    <a:lnTo>
                      <a:pt x="7273" y="18083"/>
                    </a:lnTo>
                    <a:cubicBezTo>
                      <a:pt x="7554" y="18220"/>
                      <a:pt x="7843" y="18341"/>
                      <a:pt x="8143" y="18445"/>
                    </a:cubicBezTo>
                    <a:lnTo>
                      <a:pt x="8557" y="20514"/>
                    </a:lnTo>
                    <a:cubicBezTo>
                      <a:pt x="8684" y="21146"/>
                      <a:pt x="9238" y="21599"/>
                      <a:pt x="9881" y="21599"/>
                    </a:cubicBezTo>
                    <a:lnTo>
                      <a:pt x="11717" y="21599"/>
                    </a:lnTo>
                    <a:cubicBezTo>
                      <a:pt x="12361" y="21599"/>
                      <a:pt x="12916" y="21146"/>
                      <a:pt x="13041" y="20514"/>
                    </a:cubicBezTo>
                    <a:lnTo>
                      <a:pt x="13456" y="18445"/>
                    </a:lnTo>
                    <a:cubicBezTo>
                      <a:pt x="13755" y="18341"/>
                      <a:pt x="14046" y="18219"/>
                      <a:pt x="14326" y="18083"/>
                    </a:cubicBezTo>
                    <a:lnTo>
                      <a:pt x="16084" y="19254"/>
                    </a:lnTo>
                    <a:cubicBezTo>
                      <a:pt x="16312" y="19406"/>
                      <a:pt x="16573" y="19482"/>
                      <a:pt x="16831" y="19482"/>
                    </a:cubicBezTo>
                    <a:cubicBezTo>
                      <a:pt x="17181" y="19482"/>
                      <a:pt x="17526" y="19346"/>
                      <a:pt x="17787" y="19086"/>
                    </a:cubicBezTo>
                    <a:lnTo>
                      <a:pt x="19085" y="17787"/>
                    </a:lnTo>
                    <a:cubicBezTo>
                      <a:pt x="19540" y="17332"/>
                      <a:pt x="19611" y="16619"/>
                      <a:pt x="19254" y="16083"/>
                    </a:cubicBezTo>
                    <a:lnTo>
                      <a:pt x="18082" y="14326"/>
                    </a:lnTo>
                    <a:cubicBezTo>
                      <a:pt x="18219" y="14045"/>
                      <a:pt x="18341" y="13755"/>
                      <a:pt x="18445" y="13456"/>
                    </a:cubicBezTo>
                    <a:lnTo>
                      <a:pt x="20513" y="13042"/>
                    </a:lnTo>
                    <a:cubicBezTo>
                      <a:pt x="21145" y="12916"/>
                      <a:pt x="21599" y="12361"/>
                      <a:pt x="21599" y="11718"/>
                    </a:cubicBezTo>
                    <a:lnTo>
                      <a:pt x="21599" y="9882"/>
                    </a:lnTo>
                    <a:cubicBezTo>
                      <a:pt x="21599" y="9238"/>
                      <a:pt x="21145" y="8684"/>
                      <a:pt x="20513" y="8558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6542" tIns="16542" rIns="16542" bIns="16542" anchor="ctr"/>
              <a:lstStyle/>
              <a:p>
                <a:pPr algn="just" defTabSz="198477" hangingPunct="0">
                  <a:lnSpc>
                    <a:spcPct val="120000"/>
                  </a:lnSpc>
                </a:pPr>
                <a:endParaRPr lang="en-US" sz="853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39" name="AutoShape 124"/>
              <p:cNvSpPr>
                <a:spLocks/>
              </p:cNvSpPr>
              <p:nvPr/>
            </p:nvSpPr>
            <p:spPr bwMode="auto">
              <a:xfrm>
                <a:off x="4570413" y="2712244"/>
                <a:ext cx="203200" cy="2032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0250"/>
                    </a:moveTo>
                    <a:cubicBezTo>
                      <a:pt x="5580" y="20250"/>
                      <a:pt x="1350" y="16017"/>
                      <a:pt x="1350" y="10800"/>
                    </a:cubicBezTo>
                    <a:cubicBezTo>
                      <a:pt x="1350" y="5582"/>
                      <a:pt x="5580" y="1349"/>
                      <a:pt x="10800" y="1349"/>
                    </a:cubicBezTo>
                    <a:cubicBezTo>
                      <a:pt x="16016" y="1349"/>
                      <a:pt x="20250" y="5582"/>
                      <a:pt x="20250" y="10800"/>
                    </a:cubicBezTo>
                    <a:cubicBezTo>
                      <a:pt x="20250" y="16017"/>
                      <a:pt x="16016" y="20250"/>
                      <a:pt x="10800" y="20250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3"/>
                      <a:pt x="4836" y="21600"/>
                      <a:pt x="10800" y="21600"/>
                    </a:cubicBezTo>
                    <a:cubicBezTo>
                      <a:pt x="16763" y="21600"/>
                      <a:pt x="21599" y="16763"/>
                      <a:pt x="21599" y="10800"/>
                    </a:cubicBezTo>
                    <a:cubicBezTo>
                      <a:pt x="21599" y="4836"/>
                      <a:pt x="16763" y="0"/>
                      <a:pt x="1080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6542" tIns="16542" rIns="16542" bIns="16542" anchor="ctr"/>
              <a:lstStyle/>
              <a:p>
                <a:pPr algn="just" defTabSz="198477" hangingPunct="0">
                  <a:lnSpc>
                    <a:spcPct val="120000"/>
                  </a:lnSpc>
                </a:pPr>
                <a:endParaRPr lang="en-US" sz="853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0" name="AutoShape 125"/>
              <p:cNvSpPr>
                <a:spLocks/>
              </p:cNvSpPr>
              <p:nvPr/>
            </p:nvSpPr>
            <p:spPr bwMode="auto">
              <a:xfrm>
                <a:off x="4613275" y="2755900"/>
                <a:ext cx="116682" cy="11668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900"/>
                    </a:moveTo>
                    <a:cubicBezTo>
                      <a:pt x="6328" y="18900"/>
                      <a:pt x="2699" y="15271"/>
                      <a:pt x="2699" y="10800"/>
                    </a:cubicBezTo>
                    <a:cubicBezTo>
                      <a:pt x="2699" y="6329"/>
                      <a:pt x="6328" y="2700"/>
                      <a:pt x="10800" y="2700"/>
                    </a:cubicBezTo>
                    <a:cubicBezTo>
                      <a:pt x="15271" y="2700"/>
                      <a:pt x="18899" y="6329"/>
                      <a:pt x="18899" y="10800"/>
                    </a:cubicBezTo>
                    <a:cubicBezTo>
                      <a:pt x="18899" y="15271"/>
                      <a:pt x="15271" y="18900"/>
                      <a:pt x="10800" y="18900"/>
                    </a:cubicBezTo>
                    <a:moveTo>
                      <a:pt x="10800" y="0"/>
                    </a:moveTo>
                    <a:cubicBezTo>
                      <a:pt x="4830" y="0"/>
                      <a:pt x="0" y="4833"/>
                      <a:pt x="0" y="10800"/>
                    </a:cubicBezTo>
                    <a:cubicBezTo>
                      <a:pt x="0" y="16766"/>
                      <a:pt x="4830" y="21599"/>
                      <a:pt x="10800" y="21599"/>
                    </a:cubicBezTo>
                    <a:cubicBezTo>
                      <a:pt x="16764" y="21599"/>
                      <a:pt x="21600" y="16766"/>
                      <a:pt x="21600" y="10800"/>
                    </a:cubicBezTo>
                    <a:cubicBezTo>
                      <a:pt x="21600" y="4833"/>
                      <a:pt x="16764" y="0"/>
                      <a:pt x="10800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6542" tIns="16542" rIns="16542" bIns="16542" anchor="ctr"/>
              <a:lstStyle/>
              <a:p>
                <a:pPr algn="just" defTabSz="198477" hangingPunct="0">
                  <a:lnSpc>
                    <a:spcPct val="120000"/>
                  </a:lnSpc>
                </a:pPr>
                <a:endParaRPr lang="en-US" sz="853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43" name="Rectangle 42"/>
          <p:cNvSpPr/>
          <p:nvPr/>
        </p:nvSpPr>
        <p:spPr>
          <a:xfrm>
            <a:off x="3335705" y="36027"/>
            <a:ext cx="4947188" cy="103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512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Hướng</a:t>
            </a:r>
            <a:r>
              <a:rPr lang="en-US" altLang="zh-CN" sz="512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512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dẫn</a:t>
            </a:r>
            <a:r>
              <a:rPr lang="en-US" altLang="zh-CN" sz="512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512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tự</a:t>
            </a:r>
            <a:r>
              <a:rPr lang="en-US" altLang="zh-CN" sz="5120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5120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học</a:t>
            </a:r>
            <a:endParaRPr lang="en-GB" altLang="zh-CN" sz="5120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44" name="Rectangle 1"/>
          <p:cNvSpPr>
            <a:spLocks noChangeArrowheads="1"/>
          </p:cNvSpPr>
          <p:nvPr/>
        </p:nvSpPr>
        <p:spPr bwMode="auto">
          <a:xfrm>
            <a:off x="4578773" y="1501811"/>
            <a:ext cx="7008142" cy="554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699" tIns="43349" rIns="86699" bIns="43349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3034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Học</a:t>
            </a:r>
            <a:r>
              <a:rPr lang="en-US" sz="3034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34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thuộc</a:t>
            </a:r>
            <a:r>
              <a:rPr lang="en-US" sz="3034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34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lang="en-US" sz="3034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34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bài</a:t>
            </a:r>
            <a:r>
              <a:rPr lang="en-US" sz="3034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034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thơ</a:t>
            </a:r>
            <a:endParaRPr lang="en-US" sz="3792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AutoShape 112"/>
          <p:cNvSpPr>
            <a:spLocks/>
          </p:cNvSpPr>
          <p:nvPr/>
        </p:nvSpPr>
        <p:spPr bwMode="auto">
          <a:xfrm rot="5400000">
            <a:off x="3675660" y="1586656"/>
            <a:ext cx="505744" cy="433492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ln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lIns="16542" tIns="16542" rIns="16542" bIns="16542" anchor="ctr"/>
          <a:lstStyle/>
          <a:p>
            <a:pPr algn="just" defTabSz="198477" hangingPunct="0">
              <a:lnSpc>
                <a:spcPct val="120000"/>
              </a:lnSpc>
            </a:pPr>
            <a:endParaRPr lang="en-US" sz="853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6" name="AutoShape 59"/>
          <p:cNvSpPr>
            <a:spLocks/>
          </p:cNvSpPr>
          <p:nvPr/>
        </p:nvSpPr>
        <p:spPr bwMode="auto">
          <a:xfrm rot="5400000">
            <a:off x="3784035" y="2851008"/>
            <a:ext cx="433494" cy="433493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ln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lIns="16542" tIns="16542" rIns="16542" bIns="16542" anchor="ctr"/>
          <a:lstStyle/>
          <a:p>
            <a:pPr algn="just" defTabSz="198477" hangingPunct="0">
              <a:lnSpc>
                <a:spcPct val="120000"/>
              </a:lnSpc>
            </a:pPr>
            <a:endParaRPr lang="en-US" sz="853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4560125" y="4447952"/>
            <a:ext cx="7026790" cy="57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699" tIns="43349" rIns="86699" bIns="43349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866943" fontAlgn="base">
              <a:spcBef>
                <a:spcPct val="0"/>
              </a:spcBef>
              <a:spcAft>
                <a:spcPct val="0"/>
              </a:spcAft>
              <a:tabLst>
                <a:tab pos="570437" algn="l"/>
              </a:tabLst>
            </a:pP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II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578773" y="2798117"/>
            <a:ext cx="6935894" cy="559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034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034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34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034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34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034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34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34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34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34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34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34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34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034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1" name="AutoShape 122"/>
          <p:cNvSpPr>
            <a:spLocks/>
          </p:cNvSpPr>
          <p:nvPr/>
        </p:nvSpPr>
        <p:spPr bwMode="auto">
          <a:xfrm>
            <a:off x="3784036" y="4588434"/>
            <a:ext cx="461752" cy="28108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49" y="19199"/>
                </a:moveTo>
                <a:cubicBezTo>
                  <a:pt x="20249" y="19642"/>
                  <a:pt x="19948" y="19999"/>
                  <a:pt x="19575" y="19999"/>
                </a:cubicBezTo>
                <a:lnTo>
                  <a:pt x="2024" y="19999"/>
                </a:lnTo>
                <a:cubicBezTo>
                  <a:pt x="1651" y="19999"/>
                  <a:pt x="1349" y="19642"/>
                  <a:pt x="1349" y="19199"/>
                </a:cubicBezTo>
                <a:lnTo>
                  <a:pt x="1349" y="7200"/>
                </a:lnTo>
                <a:cubicBezTo>
                  <a:pt x="1349" y="6809"/>
                  <a:pt x="1588" y="6475"/>
                  <a:pt x="1914" y="6411"/>
                </a:cubicBezTo>
                <a:lnTo>
                  <a:pt x="5588" y="5684"/>
                </a:lnTo>
                <a:lnTo>
                  <a:pt x="6797" y="2103"/>
                </a:lnTo>
                <a:cubicBezTo>
                  <a:pt x="6900" y="1799"/>
                  <a:pt x="7148" y="1600"/>
                  <a:pt x="7424" y="1600"/>
                </a:cubicBezTo>
                <a:lnTo>
                  <a:pt x="14174" y="1600"/>
                </a:lnTo>
                <a:cubicBezTo>
                  <a:pt x="14450" y="1600"/>
                  <a:pt x="14698" y="1799"/>
                  <a:pt x="14801" y="2103"/>
                </a:cubicBezTo>
                <a:lnTo>
                  <a:pt x="16010" y="5684"/>
                </a:lnTo>
                <a:lnTo>
                  <a:pt x="19685" y="6411"/>
                </a:lnTo>
                <a:cubicBezTo>
                  <a:pt x="20011" y="6475"/>
                  <a:pt x="20249" y="6809"/>
                  <a:pt x="20249" y="7200"/>
                </a:cubicBezTo>
                <a:cubicBezTo>
                  <a:pt x="20249" y="7200"/>
                  <a:pt x="20249" y="19199"/>
                  <a:pt x="20249" y="19199"/>
                </a:cubicBezTo>
                <a:close/>
                <a:moveTo>
                  <a:pt x="19907" y="4832"/>
                </a:moveTo>
                <a:lnTo>
                  <a:pt x="16981" y="4254"/>
                </a:lnTo>
                <a:lnTo>
                  <a:pt x="16054" y="1507"/>
                </a:lnTo>
                <a:cubicBezTo>
                  <a:pt x="15745" y="591"/>
                  <a:pt x="15006" y="0"/>
                  <a:pt x="14174" y="0"/>
                </a:cubicBezTo>
                <a:lnTo>
                  <a:pt x="7424" y="0"/>
                </a:lnTo>
                <a:cubicBezTo>
                  <a:pt x="6593" y="0"/>
                  <a:pt x="5854" y="591"/>
                  <a:pt x="5543" y="1509"/>
                </a:cubicBezTo>
                <a:lnTo>
                  <a:pt x="4618" y="4254"/>
                </a:lnTo>
                <a:lnTo>
                  <a:pt x="1692" y="4832"/>
                </a:lnTo>
                <a:cubicBezTo>
                  <a:pt x="711" y="5025"/>
                  <a:pt x="0" y="6020"/>
                  <a:pt x="0" y="7200"/>
                </a:cubicBezTo>
                <a:lnTo>
                  <a:pt x="0" y="19199"/>
                </a:lnTo>
                <a:cubicBezTo>
                  <a:pt x="0" y="20523"/>
                  <a:pt x="908" y="21600"/>
                  <a:pt x="2024" y="21600"/>
                </a:cubicBezTo>
                <a:lnTo>
                  <a:pt x="19575" y="21600"/>
                </a:lnTo>
                <a:cubicBezTo>
                  <a:pt x="20691" y="21600"/>
                  <a:pt x="21600" y="20523"/>
                  <a:pt x="21600" y="19199"/>
                </a:cubicBezTo>
                <a:lnTo>
                  <a:pt x="21600" y="7200"/>
                </a:lnTo>
                <a:cubicBezTo>
                  <a:pt x="21600" y="6020"/>
                  <a:pt x="20888" y="5025"/>
                  <a:pt x="19907" y="4832"/>
                </a:cubicBezTo>
              </a:path>
            </a:pathLst>
          </a:custGeom>
          <a:ln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lIns="16542" tIns="16542" rIns="16542" bIns="16542" anchor="ctr"/>
          <a:lstStyle/>
          <a:p>
            <a:pPr algn="just" defTabSz="198477" hangingPunct="0">
              <a:lnSpc>
                <a:spcPct val="120000"/>
              </a:lnSpc>
            </a:pPr>
            <a:endParaRPr lang="en-US" sz="853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3928533" y="4652772"/>
            <a:ext cx="144498" cy="1444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7"/>
          </a:p>
        </p:txBody>
      </p:sp>
      <p:sp>
        <p:nvSpPr>
          <p:cNvPr id="55" name="AutoShape 123"/>
          <p:cNvSpPr>
            <a:spLocks/>
          </p:cNvSpPr>
          <p:nvPr/>
        </p:nvSpPr>
        <p:spPr bwMode="auto">
          <a:xfrm rot="5400000">
            <a:off x="3820161" y="6027252"/>
            <a:ext cx="361243" cy="4334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8180" y="12132"/>
                </a:moveTo>
                <a:cubicBezTo>
                  <a:pt x="17710" y="12226"/>
                  <a:pt x="17327" y="12561"/>
                  <a:pt x="17170" y="13012"/>
                </a:cubicBezTo>
                <a:cubicBezTo>
                  <a:pt x="17083" y="13261"/>
                  <a:pt x="16981" y="13503"/>
                  <a:pt x="16868" y="13738"/>
                </a:cubicBezTo>
                <a:cubicBezTo>
                  <a:pt x="16658" y="14169"/>
                  <a:pt x="16694" y="14677"/>
                  <a:pt x="16959" y="15075"/>
                </a:cubicBezTo>
                <a:lnTo>
                  <a:pt x="18131" y="16833"/>
                </a:lnTo>
                <a:lnTo>
                  <a:pt x="16832" y="18132"/>
                </a:lnTo>
                <a:lnTo>
                  <a:pt x="15075" y="16960"/>
                </a:lnTo>
                <a:cubicBezTo>
                  <a:pt x="14850" y="16810"/>
                  <a:pt x="14589" y="16733"/>
                  <a:pt x="14326" y="16733"/>
                </a:cubicBezTo>
                <a:cubicBezTo>
                  <a:pt x="14126" y="16733"/>
                  <a:pt x="13924" y="16778"/>
                  <a:pt x="13738" y="16868"/>
                </a:cubicBezTo>
                <a:cubicBezTo>
                  <a:pt x="13504" y="16981"/>
                  <a:pt x="13262" y="17083"/>
                  <a:pt x="13012" y="17170"/>
                </a:cubicBezTo>
                <a:cubicBezTo>
                  <a:pt x="12561" y="17327"/>
                  <a:pt x="12226" y="17712"/>
                  <a:pt x="12133" y="18180"/>
                </a:cubicBezTo>
                <a:lnTo>
                  <a:pt x="11717" y="20249"/>
                </a:lnTo>
                <a:lnTo>
                  <a:pt x="9881" y="20249"/>
                </a:lnTo>
                <a:lnTo>
                  <a:pt x="9467" y="18180"/>
                </a:lnTo>
                <a:cubicBezTo>
                  <a:pt x="9373" y="17712"/>
                  <a:pt x="9039" y="17327"/>
                  <a:pt x="8588" y="17170"/>
                </a:cubicBezTo>
                <a:cubicBezTo>
                  <a:pt x="8339" y="17083"/>
                  <a:pt x="8096" y="16983"/>
                  <a:pt x="7861" y="16869"/>
                </a:cubicBezTo>
                <a:cubicBezTo>
                  <a:pt x="7675" y="16778"/>
                  <a:pt x="7474" y="16733"/>
                  <a:pt x="7273" y="16733"/>
                </a:cubicBezTo>
                <a:cubicBezTo>
                  <a:pt x="7011" y="16733"/>
                  <a:pt x="6750" y="16810"/>
                  <a:pt x="6525" y="16960"/>
                </a:cubicBezTo>
                <a:lnTo>
                  <a:pt x="4767" y="18132"/>
                </a:lnTo>
                <a:lnTo>
                  <a:pt x="3468" y="16833"/>
                </a:lnTo>
                <a:lnTo>
                  <a:pt x="4639" y="15075"/>
                </a:lnTo>
                <a:cubicBezTo>
                  <a:pt x="4904" y="14677"/>
                  <a:pt x="4939" y="14169"/>
                  <a:pt x="4732" y="13738"/>
                </a:cubicBezTo>
                <a:cubicBezTo>
                  <a:pt x="4618" y="13504"/>
                  <a:pt x="4516" y="13263"/>
                  <a:pt x="4429" y="13013"/>
                </a:cubicBezTo>
                <a:cubicBezTo>
                  <a:pt x="4273" y="12561"/>
                  <a:pt x="3888" y="12227"/>
                  <a:pt x="3419" y="12133"/>
                </a:cubicBezTo>
                <a:lnTo>
                  <a:pt x="1350" y="11718"/>
                </a:lnTo>
                <a:lnTo>
                  <a:pt x="1349" y="9882"/>
                </a:lnTo>
                <a:lnTo>
                  <a:pt x="3419" y="9468"/>
                </a:lnTo>
                <a:cubicBezTo>
                  <a:pt x="3888" y="9374"/>
                  <a:pt x="4273" y="9039"/>
                  <a:pt x="4429" y="8588"/>
                </a:cubicBezTo>
                <a:cubicBezTo>
                  <a:pt x="4516" y="8338"/>
                  <a:pt x="4617" y="8096"/>
                  <a:pt x="4731" y="7862"/>
                </a:cubicBezTo>
                <a:cubicBezTo>
                  <a:pt x="4940" y="7431"/>
                  <a:pt x="4905" y="6923"/>
                  <a:pt x="4639" y="6524"/>
                </a:cubicBezTo>
                <a:lnTo>
                  <a:pt x="3468" y="4767"/>
                </a:lnTo>
                <a:lnTo>
                  <a:pt x="4767" y="3468"/>
                </a:lnTo>
                <a:lnTo>
                  <a:pt x="6525" y="4639"/>
                </a:lnTo>
                <a:cubicBezTo>
                  <a:pt x="6750" y="4790"/>
                  <a:pt x="7011" y="4866"/>
                  <a:pt x="7273" y="4866"/>
                </a:cubicBezTo>
                <a:cubicBezTo>
                  <a:pt x="7474" y="4866"/>
                  <a:pt x="7674" y="4822"/>
                  <a:pt x="7861" y="4732"/>
                </a:cubicBezTo>
                <a:cubicBezTo>
                  <a:pt x="8095" y="4619"/>
                  <a:pt x="8337" y="4517"/>
                  <a:pt x="8586" y="4430"/>
                </a:cubicBezTo>
                <a:cubicBezTo>
                  <a:pt x="9039" y="4272"/>
                  <a:pt x="9373" y="3888"/>
                  <a:pt x="9467" y="3420"/>
                </a:cubicBezTo>
                <a:lnTo>
                  <a:pt x="9881" y="1350"/>
                </a:lnTo>
                <a:lnTo>
                  <a:pt x="11717" y="1350"/>
                </a:lnTo>
                <a:lnTo>
                  <a:pt x="12131" y="3420"/>
                </a:lnTo>
                <a:cubicBezTo>
                  <a:pt x="12225" y="3888"/>
                  <a:pt x="12560" y="4272"/>
                  <a:pt x="13012" y="4430"/>
                </a:cubicBezTo>
                <a:cubicBezTo>
                  <a:pt x="13261" y="4517"/>
                  <a:pt x="13502" y="4617"/>
                  <a:pt x="13737" y="4731"/>
                </a:cubicBezTo>
                <a:cubicBezTo>
                  <a:pt x="13924" y="4822"/>
                  <a:pt x="14125" y="4866"/>
                  <a:pt x="14326" y="4866"/>
                </a:cubicBezTo>
                <a:cubicBezTo>
                  <a:pt x="14589" y="4866"/>
                  <a:pt x="14850" y="4790"/>
                  <a:pt x="15075" y="4639"/>
                </a:cubicBezTo>
                <a:lnTo>
                  <a:pt x="16832" y="3468"/>
                </a:lnTo>
                <a:lnTo>
                  <a:pt x="18131" y="4767"/>
                </a:lnTo>
                <a:lnTo>
                  <a:pt x="16959" y="6524"/>
                </a:lnTo>
                <a:cubicBezTo>
                  <a:pt x="16694" y="6923"/>
                  <a:pt x="16660" y="7431"/>
                  <a:pt x="16867" y="7861"/>
                </a:cubicBezTo>
                <a:cubicBezTo>
                  <a:pt x="16980" y="8096"/>
                  <a:pt x="17083" y="8337"/>
                  <a:pt x="17170" y="8587"/>
                </a:cubicBezTo>
                <a:cubicBezTo>
                  <a:pt x="17327" y="9039"/>
                  <a:pt x="17710" y="9373"/>
                  <a:pt x="18180" y="9467"/>
                </a:cubicBezTo>
                <a:lnTo>
                  <a:pt x="20248" y="9882"/>
                </a:lnTo>
                <a:lnTo>
                  <a:pt x="20250" y="11718"/>
                </a:lnTo>
                <a:cubicBezTo>
                  <a:pt x="20250" y="11718"/>
                  <a:pt x="18180" y="12132"/>
                  <a:pt x="18180" y="12132"/>
                </a:cubicBezTo>
                <a:close/>
                <a:moveTo>
                  <a:pt x="20513" y="8558"/>
                </a:moveTo>
                <a:lnTo>
                  <a:pt x="18445" y="8143"/>
                </a:lnTo>
                <a:cubicBezTo>
                  <a:pt x="18341" y="7844"/>
                  <a:pt x="18218" y="7554"/>
                  <a:pt x="18082" y="7273"/>
                </a:cubicBezTo>
                <a:lnTo>
                  <a:pt x="19254" y="5516"/>
                </a:lnTo>
                <a:cubicBezTo>
                  <a:pt x="19611" y="4980"/>
                  <a:pt x="19540" y="4268"/>
                  <a:pt x="19085" y="3813"/>
                </a:cubicBezTo>
                <a:lnTo>
                  <a:pt x="17787" y="2514"/>
                </a:lnTo>
                <a:cubicBezTo>
                  <a:pt x="17526" y="2253"/>
                  <a:pt x="17181" y="2118"/>
                  <a:pt x="16831" y="2118"/>
                </a:cubicBezTo>
                <a:cubicBezTo>
                  <a:pt x="16573" y="2118"/>
                  <a:pt x="16312" y="2193"/>
                  <a:pt x="16084" y="2345"/>
                </a:cubicBezTo>
                <a:lnTo>
                  <a:pt x="14326" y="3516"/>
                </a:lnTo>
                <a:cubicBezTo>
                  <a:pt x="14044" y="3380"/>
                  <a:pt x="13754" y="3258"/>
                  <a:pt x="13455" y="3155"/>
                </a:cubicBezTo>
                <a:lnTo>
                  <a:pt x="13041" y="1085"/>
                </a:lnTo>
                <a:cubicBezTo>
                  <a:pt x="12916" y="454"/>
                  <a:pt x="12361" y="0"/>
                  <a:pt x="11717" y="0"/>
                </a:cubicBezTo>
                <a:lnTo>
                  <a:pt x="9881" y="0"/>
                </a:lnTo>
                <a:cubicBezTo>
                  <a:pt x="9238" y="0"/>
                  <a:pt x="8684" y="454"/>
                  <a:pt x="8557" y="1085"/>
                </a:cubicBezTo>
                <a:lnTo>
                  <a:pt x="8143" y="3155"/>
                </a:lnTo>
                <a:cubicBezTo>
                  <a:pt x="7843" y="3258"/>
                  <a:pt x="7554" y="3381"/>
                  <a:pt x="7273" y="3516"/>
                </a:cubicBezTo>
                <a:lnTo>
                  <a:pt x="5516" y="2345"/>
                </a:lnTo>
                <a:cubicBezTo>
                  <a:pt x="5287" y="2193"/>
                  <a:pt x="5026" y="2118"/>
                  <a:pt x="4767" y="2118"/>
                </a:cubicBezTo>
                <a:cubicBezTo>
                  <a:pt x="4419" y="2118"/>
                  <a:pt x="4073" y="2253"/>
                  <a:pt x="3812" y="2514"/>
                </a:cubicBezTo>
                <a:lnTo>
                  <a:pt x="2514" y="3813"/>
                </a:lnTo>
                <a:cubicBezTo>
                  <a:pt x="2059" y="4268"/>
                  <a:pt x="1988" y="4980"/>
                  <a:pt x="2345" y="5516"/>
                </a:cubicBezTo>
                <a:lnTo>
                  <a:pt x="3516" y="7273"/>
                </a:lnTo>
                <a:cubicBezTo>
                  <a:pt x="3380" y="7555"/>
                  <a:pt x="3258" y="7844"/>
                  <a:pt x="3154" y="8144"/>
                </a:cubicBezTo>
                <a:lnTo>
                  <a:pt x="1085" y="8558"/>
                </a:lnTo>
                <a:cubicBezTo>
                  <a:pt x="454" y="8684"/>
                  <a:pt x="0" y="9238"/>
                  <a:pt x="0" y="9882"/>
                </a:cubicBezTo>
                <a:lnTo>
                  <a:pt x="0" y="11718"/>
                </a:lnTo>
                <a:cubicBezTo>
                  <a:pt x="0" y="12361"/>
                  <a:pt x="454" y="12916"/>
                  <a:pt x="1085" y="13042"/>
                </a:cubicBezTo>
                <a:lnTo>
                  <a:pt x="3154" y="13456"/>
                </a:lnTo>
                <a:cubicBezTo>
                  <a:pt x="3258" y="13755"/>
                  <a:pt x="3380" y="14046"/>
                  <a:pt x="3516" y="14326"/>
                </a:cubicBezTo>
                <a:lnTo>
                  <a:pt x="2345" y="16083"/>
                </a:lnTo>
                <a:cubicBezTo>
                  <a:pt x="1988" y="16619"/>
                  <a:pt x="2059" y="17332"/>
                  <a:pt x="2514" y="17787"/>
                </a:cubicBezTo>
                <a:lnTo>
                  <a:pt x="3812" y="19086"/>
                </a:lnTo>
                <a:cubicBezTo>
                  <a:pt x="4073" y="19346"/>
                  <a:pt x="4419" y="19482"/>
                  <a:pt x="4767" y="19482"/>
                </a:cubicBezTo>
                <a:cubicBezTo>
                  <a:pt x="5026" y="19482"/>
                  <a:pt x="5287" y="19406"/>
                  <a:pt x="5516" y="19254"/>
                </a:cubicBezTo>
                <a:lnTo>
                  <a:pt x="7273" y="18083"/>
                </a:lnTo>
                <a:cubicBezTo>
                  <a:pt x="7554" y="18220"/>
                  <a:pt x="7843" y="18341"/>
                  <a:pt x="8143" y="18445"/>
                </a:cubicBezTo>
                <a:lnTo>
                  <a:pt x="8557" y="20514"/>
                </a:lnTo>
                <a:cubicBezTo>
                  <a:pt x="8684" y="21146"/>
                  <a:pt x="9238" y="21599"/>
                  <a:pt x="9881" y="21599"/>
                </a:cubicBezTo>
                <a:lnTo>
                  <a:pt x="11717" y="21599"/>
                </a:lnTo>
                <a:cubicBezTo>
                  <a:pt x="12361" y="21599"/>
                  <a:pt x="12916" y="21146"/>
                  <a:pt x="13041" y="20514"/>
                </a:cubicBezTo>
                <a:lnTo>
                  <a:pt x="13456" y="18445"/>
                </a:lnTo>
                <a:cubicBezTo>
                  <a:pt x="13755" y="18341"/>
                  <a:pt x="14046" y="18219"/>
                  <a:pt x="14326" y="18083"/>
                </a:cubicBezTo>
                <a:lnTo>
                  <a:pt x="16084" y="19254"/>
                </a:lnTo>
                <a:cubicBezTo>
                  <a:pt x="16312" y="19406"/>
                  <a:pt x="16573" y="19482"/>
                  <a:pt x="16831" y="19482"/>
                </a:cubicBezTo>
                <a:cubicBezTo>
                  <a:pt x="17181" y="19482"/>
                  <a:pt x="17526" y="19346"/>
                  <a:pt x="17787" y="19086"/>
                </a:cubicBezTo>
                <a:lnTo>
                  <a:pt x="19085" y="17787"/>
                </a:lnTo>
                <a:cubicBezTo>
                  <a:pt x="19540" y="17332"/>
                  <a:pt x="19611" y="16619"/>
                  <a:pt x="19254" y="16083"/>
                </a:cubicBezTo>
                <a:lnTo>
                  <a:pt x="18082" y="14326"/>
                </a:lnTo>
                <a:cubicBezTo>
                  <a:pt x="18219" y="14045"/>
                  <a:pt x="18341" y="13755"/>
                  <a:pt x="18445" y="13456"/>
                </a:cubicBezTo>
                <a:lnTo>
                  <a:pt x="20513" y="13042"/>
                </a:lnTo>
                <a:cubicBezTo>
                  <a:pt x="21145" y="12916"/>
                  <a:pt x="21599" y="12361"/>
                  <a:pt x="21599" y="11718"/>
                </a:cubicBezTo>
                <a:lnTo>
                  <a:pt x="21599" y="9882"/>
                </a:lnTo>
                <a:cubicBezTo>
                  <a:pt x="21599" y="9238"/>
                  <a:pt x="21145" y="8684"/>
                  <a:pt x="20513" y="8558"/>
                </a:cubicBezTo>
              </a:path>
            </a:pathLst>
          </a:custGeom>
          <a:ln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lIns="16542" tIns="16542" rIns="16542" bIns="16542" anchor="ctr"/>
          <a:lstStyle/>
          <a:p>
            <a:pPr algn="just" defTabSz="198477" hangingPunct="0">
              <a:lnSpc>
                <a:spcPct val="120000"/>
              </a:lnSpc>
            </a:pPr>
            <a:endParaRPr lang="en-US" sz="853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6" name="AutoShape 125"/>
          <p:cNvSpPr>
            <a:spLocks/>
          </p:cNvSpPr>
          <p:nvPr/>
        </p:nvSpPr>
        <p:spPr bwMode="auto">
          <a:xfrm rot="5400000">
            <a:off x="3948116" y="6208810"/>
            <a:ext cx="92646" cy="9077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18900"/>
                </a:moveTo>
                <a:cubicBezTo>
                  <a:pt x="6328" y="18900"/>
                  <a:pt x="2699" y="15271"/>
                  <a:pt x="2699" y="10800"/>
                </a:cubicBezTo>
                <a:cubicBezTo>
                  <a:pt x="2699" y="6329"/>
                  <a:pt x="6328" y="2700"/>
                  <a:pt x="10800" y="2700"/>
                </a:cubicBezTo>
                <a:cubicBezTo>
                  <a:pt x="15271" y="2700"/>
                  <a:pt x="18899" y="6329"/>
                  <a:pt x="18899" y="10800"/>
                </a:cubicBezTo>
                <a:cubicBezTo>
                  <a:pt x="18899" y="15271"/>
                  <a:pt x="15271" y="18900"/>
                  <a:pt x="10800" y="18900"/>
                </a:cubicBezTo>
                <a:moveTo>
                  <a:pt x="10800" y="0"/>
                </a:moveTo>
                <a:cubicBezTo>
                  <a:pt x="4830" y="0"/>
                  <a:pt x="0" y="4833"/>
                  <a:pt x="0" y="10800"/>
                </a:cubicBezTo>
                <a:cubicBezTo>
                  <a:pt x="0" y="16766"/>
                  <a:pt x="4830" y="21599"/>
                  <a:pt x="10800" y="21599"/>
                </a:cubicBezTo>
                <a:cubicBezTo>
                  <a:pt x="16764" y="21599"/>
                  <a:pt x="21600" y="16766"/>
                  <a:pt x="21600" y="10800"/>
                </a:cubicBezTo>
                <a:cubicBezTo>
                  <a:pt x="21600" y="4833"/>
                  <a:pt x="16764" y="0"/>
                  <a:pt x="10800" y="0"/>
                </a:cubicBezTo>
              </a:path>
            </a:pathLst>
          </a:custGeom>
          <a:ln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lIns="16542" tIns="16542" rIns="16542" bIns="16542" anchor="ctr"/>
          <a:lstStyle/>
          <a:p>
            <a:pPr algn="just" defTabSz="198477" hangingPunct="0">
              <a:lnSpc>
                <a:spcPct val="120000"/>
              </a:lnSpc>
            </a:pPr>
            <a:endParaRPr lang="en-US" sz="853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1486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 animBg="1"/>
      <p:bldP spid="46" grpId="0" animBg="1"/>
      <p:bldP spid="10241" grpId="0"/>
      <p:bldP spid="48" grpId="0"/>
      <p:bldP spid="51" grpId="0" animBg="1"/>
      <p:bldP spid="5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537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WordArt 3"/>
          <p:cNvSpPr>
            <a:spLocks noChangeArrowheads="1" noChangeShapeType="1" noTextEdit="1"/>
          </p:cNvSpPr>
          <p:nvPr/>
        </p:nvSpPr>
        <p:spPr bwMode="auto">
          <a:xfrm rot="21274066">
            <a:off x="3287714" y="2276476"/>
            <a:ext cx="5438775" cy="2232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546"/>
              </a:avLst>
            </a:prstTxWarp>
          </a:bodyPr>
          <a:lstStyle/>
          <a:p>
            <a:pPr algn="ctr"/>
            <a:r>
              <a:rPr lang="vi-VN" sz="24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Xin chân thành cảm ơn </a:t>
            </a:r>
          </a:p>
          <a:p>
            <a:pPr algn="ctr"/>
            <a:r>
              <a:rPr lang="vi-VN" sz="24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quý thầy cô và </a:t>
            </a:r>
            <a:r>
              <a:rPr lang="vi-VN" sz="24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các em!</a:t>
            </a:r>
            <a:endParaRPr lang="en-US" sz="24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25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04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"/>
          <p:cNvSpPr txBox="1">
            <a:spLocks noGrp="1"/>
          </p:cNvSpPr>
          <p:nvPr>
            <p:ph type="ctrTitle"/>
          </p:nvPr>
        </p:nvSpPr>
        <p:spPr>
          <a:xfrm>
            <a:off x="2360023" y="1281800"/>
            <a:ext cx="8225319" cy="429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vi-VN" altLang="zh-CN" sz="3600" b="1" i="1" dirty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cs typeface="Times New Roman" pitchFamily="18" charset="0"/>
              </a:rPr>
              <a:t>TIẾT 1</a:t>
            </a:r>
            <a:r>
              <a:rPr lang="en-US" altLang="zh-CN" sz="3600" b="1" i="1" dirty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cs typeface="Times New Roman" pitchFamily="18" charset="0"/>
              </a:rPr>
              <a:t>36</a:t>
            </a:r>
            <a:r>
              <a:rPr lang="vi-VN" altLang="zh-CN" sz="3600" b="1" i="1" dirty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cs typeface="Times New Roman" pitchFamily="18" charset="0"/>
              </a:rPr>
              <a:t>+1</a:t>
            </a:r>
            <a:r>
              <a:rPr lang="en-US" altLang="zh-CN" sz="3600" b="1" i="1" dirty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cs typeface="Times New Roman" pitchFamily="18" charset="0"/>
              </a:rPr>
              <a:t>37</a:t>
            </a:r>
            <a:r>
              <a:rPr lang="vi-VN" altLang="zh-CN" sz="3600" b="1" i="1" dirty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cs typeface="Times New Roman" pitchFamily="18" charset="0"/>
              </a:rPr>
              <a:t>: </a:t>
            </a:r>
            <a:r>
              <a:rPr lang="en-US" altLang="zh-CN" sz="3600" b="1" i="1" dirty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ÔN TẬP TIẾNG VIỆT</a:t>
            </a:r>
            <a:r>
              <a:rPr lang="zh-CN" altLang="en-US" sz="3600" b="1" i="1" dirty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zh-CN" altLang="en-US" sz="3600" b="1" i="1" dirty="0">
                <a:solidFill>
                  <a:srgbClr val="FFFF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endParaRPr sz="3600" b="1" dirty="0">
              <a:solidFill>
                <a:srgbClr val="FFFF00"/>
              </a:solidFill>
              <a:latin typeface="#9Slide03 SFU Helvetica Black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86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i.pinimg.com/564x/9b/75/7f/9b757fd66209c1e66546c0e56f58f2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6351" y="2730140"/>
            <a:ext cx="84124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504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"/>
          <p:cNvSpPr txBox="1">
            <a:spLocks noGrp="1"/>
          </p:cNvSpPr>
          <p:nvPr>
            <p:ph type="ctrTitle"/>
          </p:nvPr>
        </p:nvSpPr>
        <p:spPr>
          <a:xfrm>
            <a:off x="2541468" y="1628571"/>
            <a:ext cx="7482001" cy="300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4667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I. ÔN TẬP TIẾNG VIỆT </a:t>
            </a:r>
            <a:br>
              <a:rPr lang="en-US" sz="4667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sz="4667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2" name="Google Shape;142;p14"/>
          <p:cNvGrpSpPr/>
          <p:nvPr/>
        </p:nvGrpSpPr>
        <p:grpSpPr>
          <a:xfrm>
            <a:off x="1748105" y="1314034"/>
            <a:ext cx="1109475" cy="1109469"/>
            <a:chOff x="1923675" y="1633650"/>
            <a:chExt cx="436000" cy="435975"/>
          </a:xfrm>
        </p:grpSpPr>
        <p:sp>
          <p:nvSpPr>
            <p:cNvPr id="143" name="Google Shape;143;p14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336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"/>
          <p:cNvSpPr txBox="1">
            <a:spLocks noGrp="1"/>
          </p:cNvSpPr>
          <p:nvPr>
            <p:ph type="ctrTitle"/>
          </p:nvPr>
        </p:nvSpPr>
        <p:spPr>
          <a:xfrm>
            <a:off x="2474800" y="1193800"/>
            <a:ext cx="7482001" cy="300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4667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 KHỞI NGỮ</a:t>
            </a:r>
            <a:endParaRPr sz="4667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2" name="Google Shape;142;p14"/>
          <p:cNvGrpSpPr/>
          <p:nvPr/>
        </p:nvGrpSpPr>
        <p:grpSpPr>
          <a:xfrm>
            <a:off x="1748105" y="1314034"/>
            <a:ext cx="1109475" cy="1109469"/>
            <a:chOff x="1923675" y="1633650"/>
            <a:chExt cx="436000" cy="435975"/>
          </a:xfrm>
        </p:grpSpPr>
        <p:sp>
          <p:nvSpPr>
            <p:cNvPr id="143" name="Google Shape;143;p14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4256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B91B9B02-D0CE-46CD-B210-F6851D06F116}"/>
  <p:tag name="GENSWF_ADVANCE_TIME" val="44.418"/>
  <p:tag name="TIMING" val="|1.433|2.874|25.62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3735</Words>
  <Application>Microsoft Office PowerPoint</Application>
  <PresentationFormat>Widescreen</PresentationFormat>
  <Paragraphs>335</Paragraphs>
  <Slides>58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77" baseType="lpstr">
      <vt:lpstr>微软雅黑</vt:lpstr>
      <vt:lpstr>宋体</vt:lpstr>
      <vt:lpstr>#9Slide03 Arima Madurai Black</vt:lpstr>
      <vt:lpstr>#9Slide03 SFU Helvetica Black</vt:lpstr>
      <vt:lpstr>.VnAristote</vt:lpstr>
      <vt:lpstr>.VnTime</vt:lpstr>
      <vt:lpstr>Algerian</vt:lpstr>
      <vt:lpstr>Arial</vt:lpstr>
      <vt:lpstr>Calibri</vt:lpstr>
      <vt:lpstr>Calibri Light</vt:lpstr>
      <vt:lpstr>等线</vt:lpstr>
      <vt:lpstr>等线 Light</vt:lpstr>
      <vt:lpstr>Kontrapunkt Bob</vt:lpstr>
      <vt:lpstr>Tahoma</vt:lpstr>
      <vt:lpstr>Times New Roman</vt:lpstr>
      <vt:lpstr>Wingdings</vt:lpstr>
      <vt:lpstr>华康海报体W12(P)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136+137: ÔN TẬP TIẾNG VIỆT </vt:lpstr>
      <vt:lpstr>PowerPoint Presentation</vt:lpstr>
      <vt:lpstr>I. ÔN TẬP TIẾNG VIỆT  </vt:lpstr>
      <vt:lpstr>1. KHỞI NGỮ</vt:lpstr>
      <vt:lpstr>PowerPoint Presentation</vt:lpstr>
      <vt:lpstr>PowerPoint Presentation</vt:lpstr>
      <vt:lpstr>PowerPoint Presentation</vt:lpstr>
      <vt:lpstr>2.CÁC THÀNH PHẦN BIỆT LẬP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3. Chỉ ra các thành phần biệt lập:</vt:lpstr>
      <vt:lpstr>II. ÔN TẬP CÁC VĂN BẢN THƠ HIỆN ĐẠI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IV. LUYỆN - TẬP 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Admin</cp:lastModifiedBy>
  <cp:revision>57</cp:revision>
  <dcterms:created xsi:type="dcterms:W3CDTF">2022-03-07T02:52:44Z</dcterms:created>
  <dcterms:modified xsi:type="dcterms:W3CDTF">2022-04-02T03:11:23Z</dcterms:modified>
</cp:coreProperties>
</file>